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汉仪雅酷黑 45W" panose="020B0404020202020204" pitchFamily="34" charset="-122"/>
      <p:regular r:id="rId17"/>
    </p:embeddedFont>
    <p:embeddedFont>
      <p:font typeface="汉仪雅酷黑 75W" panose="020B0804020202020204" charset="-122"/>
      <p:bold r:id="rId18"/>
    </p:embeddedFont>
    <p:embeddedFont>
      <p:font typeface="等线" panose="02010600030101010101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3456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79900-F106-441D-882D-BA9273EB03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5E3B7-3819-4A7C-B3FC-8B39F1B985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10" name="组合 9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1" name="任意多边形: 形状 10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3" name="任意多边形: 形状 12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6" name="任意多边形: 形状 15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20" name="文本框 19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20XX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2269781" y="2711110"/>
            <a:ext cx="765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工作总结汇报</a:t>
            </a:r>
            <a:r>
              <a:rPr lang="en-US" altLang="zh-CN" sz="4800" dirty="0">
                <a:solidFill>
                  <a:schemeClr val="accent5">
                    <a:lumMod val="75000"/>
                  </a:schemeClr>
                </a:solidFill>
              </a:rPr>
              <a:t>PPT</a:t>
            </a: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模板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80505" y="3584791"/>
            <a:ext cx="7030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ANNUAL BUSINESS REPORT POWPOINT</a:t>
            </a:r>
            <a:endParaRPr lang="en-US" altLang="zh-CN" sz="1200" spc="600" dirty="0"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829173" y="4870580"/>
            <a:ext cx="2533649" cy="885825"/>
            <a:chOff x="1617469" y="5336200"/>
            <a:chExt cx="2533649" cy="885825"/>
          </a:xfrm>
        </p:grpSpPr>
        <p:grpSp>
          <p:nvGrpSpPr>
            <p:cNvPr id="32" name="组合 31"/>
            <p:cNvGrpSpPr/>
            <p:nvPr/>
          </p:nvGrpSpPr>
          <p:grpSpPr>
            <a:xfrm>
              <a:off x="1617469" y="5336200"/>
              <a:ext cx="2533649" cy="361950"/>
              <a:chOff x="1752060" y="4029914"/>
              <a:chExt cx="2533649" cy="361950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1752060" y="4029914"/>
                <a:ext cx="2533649" cy="361950"/>
                <a:chOff x="1628775" y="4029914"/>
                <a:chExt cx="2676524" cy="361950"/>
              </a:xfrm>
            </p:grpSpPr>
            <p:sp>
              <p:nvSpPr>
                <p:cNvPr id="46" name="矩形: 圆角 45"/>
                <p:cNvSpPr/>
                <p:nvPr/>
              </p:nvSpPr>
              <p:spPr>
                <a:xfrm>
                  <a:off x="1793754" y="4029914"/>
                  <a:ext cx="2511545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矩形: 圆角 46"/>
                <p:cNvSpPr/>
                <p:nvPr/>
              </p:nvSpPr>
              <p:spPr>
                <a:xfrm>
                  <a:off x="1628775" y="4029914"/>
                  <a:ext cx="552450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2" name="图形 4"/>
              <p:cNvGrpSpPr/>
              <p:nvPr/>
            </p:nvGrpSpPr>
            <p:grpSpPr>
              <a:xfrm>
                <a:off x="1905000" y="4075560"/>
                <a:ext cx="201061" cy="270657"/>
                <a:chOff x="6272974" y="1642396"/>
                <a:chExt cx="247650" cy="333373"/>
              </a:xfrm>
              <a:solidFill>
                <a:schemeClr val="bg1"/>
              </a:solidFill>
            </p:grpSpPr>
            <p:sp>
              <p:nvSpPr>
                <p:cNvPr id="44" name="任意多边形: 形状 43"/>
                <p:cNvSpPr/>
                <p:nvPr/>
              </p:nvSpPr>
              <p:spPr>
                <a:xfrm rot="-1356795">
                  <a:off x="6329931" y="1662936"/>
                  <a:ext cx="133537" cy="133537"/>
                </a:xfrm>
                <a:custGeom>
                  <a:avLst/>
                  <a:gdLst>
                    <a:gd name="connsiteX0" fmla="*/ 133537 w 133537"/>
                    <a:gd name="connsiteY0" fmla="*/ 66769 h 133537"/>
                    <a:gd name="connsiteX1" fmla="*/ 66769 w 133537"/>
                    <a:gd name="connsiteY1" fmla="*/ 133537 h 133537"/>
                    <a:gd name="connsiteX2" fmla="*/ 0 w 133537"/>
                    <a:gd name="connsiteY2" fmla="*/ 66769 h 133537"/>
                    <a:gd name="connsiteX3" fmla="*/ 66769 w 133537"/>
                    <a:gd name="connsiteY3" fmla="*/ 0 h 133537"/>
                    <a:gd name="connsiteX4" fmla="*/ 133537 w 133537"/>
                    <a:gd name="connsiteY4" fmla="*/ 66769 h 133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537" h="133537">
                      <a:moveTo>
                        <a:pt x="133537" y="66769"/>
                      </a:moveTo>
                      <a:cubicBezTo>
                        <a:pt x="133537" y="103644"/>
                        <a:pt x="103644" y="133537"/>
                        <a:pt x="66769" y="133537"/>
                      </a:cubicBezTo>
                      <a:cubicBezTo>
                        <a:pt x="29893" y="133537"/>
                        <a:pt x="0" y="103644"/>
                        <a:pt x="0" y="66769"/>
                      </a:cubicBezTo>
                      <a:cubicBezTo>
                        <a:pt x="0" y="29893"/>
                        <a:pt x="29893" y="0"/>
                        <a:pt x="66769" y="0"/>
                      </a:cubicBezTo>
                      <a:cubicBezTo>
                        <a:pt x="103644" y="0"/>
                        <a:pt x="133537" y="29893"/>
                        <a:pt x="133537" y="6676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272974" y="1819465"/>
                  <a:ext cx="247650" cy="156305"/>
                </a:xfrm>
                <a:custGeom>
                  <a:avLst/>
                  <a:gdLst>
                    <a:gd name="connsiteX0" fmla="*/ 123825 w 247650"/>
                    <a:gd name="connsiteY0" fmla="*/ 0 h 156305"/>
                    <a:gd name="connsiteX1" fmla="*/ 123825 w 247650"/>
                    <a:gd name="connsiteY1" fmla="*/ 0 h 156305"/>
                    <a:gd name="connsiteX2" fmla="*/ 0 w 247650"/>
                    <a:gd name="connsiteY2" fmla="*/ 123825 h 156305"/>
                    <a:gd name="connsiteX3" fmla="*/ 0 w 247650"/>
                    <a:gd name="connsiteY3" fmla="*/ 123825 h 156305"/>
                    <a:gd name="connsiteX4" fmla="*/ 32480 w 247650"/>
                    <a:gd name="connsiteY4" fmla="*/ 156305 h 156305"/>
                    <a:gd name="connsiteX5" fmla="*/ 215170 w 247650"/>
                    <a:gd name="connsiteY5" fmla="*/ 156305 h 156305"/>
                    <a:gd name="connsiteX6" fmla="*/ 247650 w 247650"/>
                    <a:gd name="connsiteY6" fmla="*/ 123825 h 156305"/>
                    <a:gd name="connsiteX7" fmla="*/ 247650 w 247650"/>
                    <a:gd name="connsiteY7" fmla="*/ 123825 h 156305"/>
                    <a:gd name="connsiteX8" fmla="*/ 123825 w 247650"/>
                    <a:gd name="connsiteY8" fmla="*/ 0 h 15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7650" h="156305">
                      <a:moveTo>
                        <a:pt x="123825" y="0"/>
                      </a:moveTo>
                      <a:lnTo>
                        <a:pt x="123825" y="0"/>
                      </a:lnTo>
                      <a:cubicBezTo>
                        <a:pt x="55436" y="0"/>
                        <a:pt x="0" y="55435"/>
                        <a:pt x="0" y="123825"/>
                      </a:cubicBezTo>
                      <a:lnTo>
                        <a:pt x="0" y="123825"/>
                      </a:lnTo>
                      <a:cubicBezTo>
                        <a:pt x="0" y="141732"/>
                        <a:pt x="14573" y="156305"/>
                        <a:pt x="32480" y="156305"/>
                      </a:cubicBezTo>
                      <a:lnTo>
                        <a:pt x="215170" y="156305"/>
                      </a:lnTo>
                      <a:cubicBezTo>
                        <a:pt x="233077" y="156305"/>
                        <a:pt x="247650" y="141732"/>
                        <a:pt x="247650" y="123825"/>
                      </a:cubicBezTo>
                      <a:lnTo>
                        <a:pt x="247650" y="123825"/>
                      </a:lnTo>
                      <a:cubicBezTo>
                        <a:pt x="247650" y="55435"/>
                        <a:pt x="192215" y="0"/>
                        <a:pt x="12382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3" name="文本框 42"/>
              <p:cNvSpPr txBox="1"/>
              <p:nvPr/>
            </p:nvSpPr>
            <p:spPr>
              <a:xfrm>
                <a:off x="2427960" y="4063438"/>
                <a:ext cx="16732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spc="300" dirty="0">
                    <a:cs typeface="+mn-ea"/>
                    <a:sym typeface="+mn-lt"/>
                  </a:rPr>
                  <a:t>稻小壳</a:t>
                </a:r>
                <a:r>
                  <a:rPr lang="en-US" altLang="zh-CN" sz="1400" spc="300" dirty="0" err="1">
                    <a:cs typeface="+mn-ea"/>
                    <a:sym typeface="+mn-lt"/>
                  </a:rPr>
                  <a:t>Docer</a:t>
                </a:r>
                <a:endParaRPr lang="zh-CN" altLang="en-US" sz="1400" spc="3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617469" y="5860075"/>
              <a:ext cx="2533649" cy="361950"/>
              <a:chOff x="1752060" y="4029914"/>
              <a:chExt cx="2533649" cy="361950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1752060" y="4029914"/>
                <a:ext cx="2533649" cy="361950"/>
                <a:chOff x="1628775" y="4029914"/>
                <a:chExt cx="2676524" cy="361950"/>
              </a:xfrm>
            </p:grpSpPr>
            <p:sp>
              <p:nvSpPr>
                <p:cNvPr id="39" name="矩形: 圆角 38"/>
                <p:cNvSpPr/>
                <p:nvPr/>
              </p:nvSpPr>
              <p:spPr>
                <a:xfrm>
                  <a:off x="1793754" y="4029914"/>
                  <a:ext cx="2511545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矩形: 圆角 39"/>
                <p:cNvSpPr/>
                <p:nvPr/>
              </p:nvSpPr>
              <p:spPr>
                <a:xfrm>
                  <a:off x="1628775" y="4029914"/>
                  <a:ext cx="552450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2427960" y="4063438"/>
                <a:ext cx="16732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spc="300" dirty="0">
                    <a:cs typeface="+mn-ea"/>
                    <a:sym typeface="+mn-lt"/>
                  </a:rPr>
                  <a:t>20XX.01.01</a:t>
                </a:r>
                <a:endParaRPr lang="zh-CN" altLang="en-US" sz="1400" spc="3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图形 4"/>
            <p:cNvGrpSpPr/>
            <p:nvPr/>
          </p:nvGrpSpPr>
          <p:grpSpPr>
            <a:xfrm>
              <a:off x="1782635" y="5909289"/>
              <a:ext cx="203609" cy="263521"/>
              <a:chOff x="6282499" y="4249863"/>
              <a:chExt cx="228695" cy="295989"/>
            </a:xfrm>
            <a:solidFill>
              <a:schemeClr val="bg1"/>
            </a:solidFill>
          </p:grpSpPr>
          <p:sp>
            <p:nvSpPr>
              <p:cNvPr id="35" name="任意多边形: 形状 34"/>
              <p:cNvSpPr/>
              <p:nvPr/>
            </p:nvSpPr>
            <p:spPr>
              <a:xfrm>
                <a:off x="6362700" y="4324539"/>
                <a:ext cx="68199" cy="68199"/>
              </a:xfrm>
              <a:custGeom>
                <a:avLst/>
                <a:gdLst>
                  <a:gd name="connsiteX0" fmla="*/ 34099 w 68199"/>
                  <a:gd name="connsiteY0" fmla="*/ 0 h 68199"/>
                  <a:gd name="connsiteX1" fmla="*/ 0 w 68199"/>
                  <a:gd name="connsiteY1" fmla="*/ 34100 h 68199"/>
                  <a:gd name="connsiteX2" fmla="*/ 34099 w 68199"/>
                  <a:gd name="connsiteY2" fmla="*/ 68199 h 68199"/>
                  <a:gd name="connsiteX3" fmla="*/ 68199 w 68199"/>
                  <a:gd name="connsiteY3" fmla="*/ 34100 h 68199"/>
                  <a:gd name="connsiteX4" fmla="*/ 34099 w 68199"/>
                  <a:gd name="connsiteY4" fmla="*/ 0 h 6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99" h="68199">
                    <a:moveTo>
                      <a:pt x="34099" y="0"/>
                    </a:moveTo>
                    <a:cubicBezTo>
                      <a:pt x="15335" y="0"/>
                      <a:pt x="0" y="15240"/>
                      <a:pt x="0" y="34100"/>
                    </a:cubicBezTo>
                    <a:cubicBezTo>
                      <a:pt x="0" y="52864"/>
                      <a:pt x="15240" y="68199"/>
                      <a:pt x="34099" y="68199"/>
                    </a:cubicBezTo>
                    <a:cubicBezTo>
                      <a:pt x="52864" y="68199"/>
                      <a:pt x="68199" y="52959"/>
                      <a:pt x="68199" y="34100"/>
                    </a:cubicBezTo>
                    <a:cubicBezTo>
                      <a:pt x="68199" y="15335"/>
                      <a:pt x="52959" y="0"/>
                      <a:pt x="3409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6282499" y="4249863"/>
                <a:ext cx="228695" cy="295989"/>
              </a:xfrm>
              <a:custGeom>
                <a:avLst/>
                <a:gdLst>
                  <a:gd name="connsiteX0" fmla="*/ 114300 w 228695"/>
                  <a:gd name="connsiteY0" fmla="*/ 0 h 295989"/>
                  <a:gd name="connsiteX1" fmla="*/ 0 w 228695"/>
                  <a:gd name="connsiteY1" fmla="*/ 114300 h 295989"/>
                  <a:gd name="connsiteX2" fmla="*/ 107633 w 228695"/>
                  <a:gd name="connsiteY2" fmla="*/ 292989 h 295989"/>
                  <a:gd name="connsiteX3" fmla="*/ 121063 w 228695"/>
                  <a:gd name="connsiteY3" fmla="*/ 292989 h 295989"/>
                  <a:gd name="connsiteX4" fmla="*/ 228695 w 228695"/>
                  <a:gd name="connsiteY4" fmla="*/ 114300 h 295989"/>
                  <a:gd name="connsiteX5" fmla="*/ 114300 w 228695"/>
                  <a:gd name="connsiteY5" fmla="*/ 0 h 295989"/>
                  <a:gd name="connsiteX6" fmla="*/ 114300 w 228695"/>
                  <a:gd name="connsiteY6" fmla="*/ 165259 h 295989"/>
                  <a:gd name="connsiteX7" fmla="*/ 57817 w 228695"/>
                  <a:gd name="connsiteY7" fmla="*/ 108776 h 295989"/>
                  <a:gd name="connsiteX8" fmla="*/ 114300 w 228695"/>
                  <a:gd name="connsiteY8" fmla="*/ 52292 h 295989"/>
                  <a:gd name="connsiteX9" fmla="*/ 170783 w 228695"/>
                  <a:gd name="connsiteY9" fmla="*/ 108776 h 295989"/>
                  <a:gd name="connsiteX10" fmla="*/ 114300 w 228695"/>
                  <a:gd name="connsiteY10" fmla="*/ 165259 h 29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8695" h="295989">
                    <a:moveTo>
                      <a:pt x="114300" y="0"/>
                    </a:moveTo>
                    <a:cubicBezTo>
                      <a:pt x="51149" y="0"/>
                      <a:pt x="0" y="51149"/>
                      <a:pt x="0" y="114300"/>
                    </a:cubicBezTo>
                    <a:cubicBezTo>
                      <a:pt x="0" y="168116"/>
                      <a:pt x="83058" y="265462"/>
                      <a:pt x="107633" y="292989"/>
                    </a:cubicBezTo>
                    <a:cubicBezTo>
                      <a:pt x="111252" y="296989"/>
                      <a:pt x="117443" y="296989"/>
                      <a:pt x="121063" y="292989"/>
                    </a:cubicBezTo>
                    <a:cubicBezTo>
                      <a:pt x="145542" y="265462"/>
                      <a:pt x="228695" y="168116"/>
                      <a:pt x="228695" y="114300"/>
                    </a:cubicBezTo>
                    <a:cubicBezTo>
                      <a:pt x="228600" y="51149"/>
                      <a:pt x="177451" y="0"/>
                      <a:pt x="114300" y="0"/>
                    </a:cubicBezTo>
                    <a:close/>
                    <a:moveTo>
                      <a:pt x="114300" y="165259"/>
                    </a:moveTo>
                    <a:cubicBezTo>
                      <a:pt x="83153" y="165259"/>
                      <a:pt x="57817" y="139922"/>
                      <a:pt x="57817" y="108776"/>
                    </a:cubicBezTo>
                    <a:cubicBezTo>
                      <a:pt x="57817" y="77629"/>
                      <a:pt x="83153" y="52292"/>
                      <a:pt x="114300" y="52292"/>
                    </a:cubicBezTo>
                    <a:cubicBezTo>
                      <a:pt x="145447" y="52292"/>
                      <a:pt x="170783" y="77629"/>
                      <a:pt x="170783" y="108776"/>
                    </a:cubicBezTo>
                    <a:cubicBezTo>
                      <a:pt x="170879" y="139922"/>
                      <a:pt x="145542" y="165259"/>
                      <a:pt x="114300" y="1652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8" name="矩形: 圆角 47"/>
          <p:cNvSpPr/>
          <p:nvPr/>
        </p:nvSpPr>
        <p:spPr>
          <a:xfrm>
            <a:off x="3378200" y="4049913"/>
            <a:ext cx="5452320" cy="36195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52"/>
          <p:cNvSpPr txBox="1"/>
          <p:nvPr/>
        </p:nvSpPr>
        <p:spPr>
          <a:xfrm>
            <a:off x="3389084" y="4094778"/>
            <a:ext cx="541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工作概括丨工作亮点丨岗位认知丨下步规划</a:t>
            </a:r>
            <a:endParaRPr lang="zh-CN" altLang="en-US" sz="14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49" name="图形 156"/>
          <p:cNvGrpSpPr/>
          <p:nvPr/>
        </p:nvGrpSpPr>
        <p:grpSpPr>
          <a:xfrm>
            <a:off x="2269781" y="2995470"/>
            <a:ext cx="505213" cy="713525"/>
            <a:chOff x="4737497" y="1518591"/>
            <a:chExt cx="2691442" cy="3801191"/>
          </a:xfrm>
        </p:grpSpPr>
        <p:sp>
          <p:nvSpPr>
            <p:cNvPr id="50" name="任意多边形: 形状 49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/>
          <p:cNvSpPr/>
          <p:nvPr/>
        </p:nvSpPr>
        <p:spPr>
          <a:xfrm>
            <a:off x="1251817" y="4128502"/>
            <a:ext cx="4704752" cy="1253765"/>
          </a:xfrm>
          <a:prstGeom prst="roundRect">
            <a:avLst>
              <a:gd name="adj" fmla="val 1140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图形 156"/>
          <p:cNvGrpSpPr/>
          <p:nvPr/>
        </p:nvGrpSpPr>
        <p:grpSpPr>
          <a:xfrm>
            <a:off x="1506631" y="4562057"/>
            <a:ext cx="505213" cy="713525"/>
            <a:chOff x="4737497" y="1518591"/>
            <a:chExt cx="2691442" cy="3801191"/>
          </a:xfrm>
        </p:grpSpPr>
        <p:sp>
          <p:nvSpPr>
            <p:cNvPr id="48" name="任意多边形: 形状 47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6" name="组合 5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任意多边形: 形状 6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2" name="任意多边形: 形状 11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18" name="文本框 17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目 录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/>
          <p:cNvGrpSpPr/>
          <p:nvPr/>
        </p:nvGrpSpPr>
        <p:grpSpPr>
          <a:xfrm>
            <a:off x="2099362" y="3241916"/>
            <a:ext cx="4383236" cy="678966"/>
            <a:chOff x="1810076" y="3166502"/>
            <a:chExt cx="4383236" cy="678966"/>
          </a:xfrm>
        </p:grpSpPr>
        <p:sp>
          <p:nvSpPr>
            <p:cNvPr id="21" name="矩形: 圆角 2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工作基本情况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245854" y="3241916"/>
            <a:ext cx="4383236" cy="678966"/>
            <a:chOff x="1810076" y="3166502"/>
            <a:chExt cx="4383236" cy="678966"/>
          </a:xfrm>
        </p:grpSpPr>
        <p:sp>
          <p:nvSpPr>
            <p:cNvPr id="141" name="矩形: 圆角 14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完成情况概述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2099362" y="4438819"/>
            <a:ext cx="4383236" cy="678966"/>
            <a:chOff x="1810076" y="3166502"/>
            <a:chExt cx="4383236" cy="678966"/>
          </a:xfrm>
        </p:grpSpPr>
        <p:sp>
          <p:nvSpPr>
            <p:cNvPr id="146" name="矩形: 圆角 145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项目汇报展示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6245854" y="4438819"/>
            <a:ext cx="4383236" cy="678966"/>
            <a:chOff x="1810076" y="3166502"/>
            <a:chExt cx="4383236" cy="678966"/>
          </a:xfrm>
        </p:grpSpPr>
        <p:sp>
          <p:nvSpPr>
            <p:cNvPr id="151" name="矩形: 圆角 15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未来预测规划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: 圆角 154"/>
          <p:cNvSpPr/>
          <p:nvPr/>
        </p:nvSpPr>
        <p:spPr>
          <a:xfrm>
            <a:off x="1251817" y="2937747"/>
            <a:ext cx="4704752" cy="1253765"/>
          </a:xfrm>
          <a:prstGeom prst="roundRect">
            <a:avLst>
              <a:gd name="adj" fmla="val 1140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6" name="组合 5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任意多边形: 形状 6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2" name="任意多边形: 形状 11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18" name="文本框 17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目 录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/>
          <p:cNvGrpSpPr/>
          <p:nvPr/>
        </p:nvGrpSpPr>
        <p:grpSpPr>
          <a:xfrm>
            <a:off x="2099362" y="3241916"/>
            <a:ext cx="4383236" cy="678966"/>
            <a:chOff x="1810076" y="3166502"/>
            <a:chExt cx="4383236" cy="678966"/>
          </a:xfrm>
        </p:grpSpPr>
        <p:sp>
          <p:nvSpPr>
            <p:cNvPr id="21" name="矩形: 圆角 2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工作基本情况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245854" y="3241916"/>
            <a:ext cx="4383236" cy="678966"/>
            <a:chOff x="1810076" y="3166502"/>
            <a:chExt cx="4383236" cy="678966"/>
          </a:xfrm>
        </p:grpSpPr>
        <p:sp>
          <p:nvSpPr>
            <p:cNvPr id="141" name="矩形: 圆角 14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完成情况概述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2099362" y="4438819"/>
            <a:ext cx="4383236" cy="678966"/>
            <a:chOff x="1810076" y="3166502"/>
            <a:chExt cx="4383236" cy="678966"/>
          </a:xfrm>
        </p:grpSpPr>
        <p:sp>
          <p:nvSpPr>
            <p:cNvPr id="146" name="矩形: 圆角 145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项目汇报展示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6245854" y="4438819"/>
            <a:ext cx="4383236" cy="678966"/>
            <a:chOff x="1810076" y="3166502"/>
            <a:chExt cx="4383236" cy="678966"/>
          </a:xfrm>
        </p:grpSpPr>
        <p:sp>
          <p:nvSpPr>
            <p:cNvPr id="151" name="矩形: 圆角 15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未来预测规划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8" name="图形 156"/>
          <p:cNvGrpSpPr/>
          <p:nvPr/>
        </p:nvGrpSpPr>
        <p:grpSpPr>
          <a:xfrm>
            <a:off x="1506631" y="3371302"/>
            <a:ext cx="505213" cy="713525"/>
            <a:chOff x="4737497" y="1518591"/>
            <a:chExt cx="2691442" cy="3801191"/>
          </a:xfrm>
        </p:grpSpPr>
        <p:sp>
          <p:nvSpPr>
            <p:cNvPr id="160" name="任意多边形: 形状 159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工作基本情况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14" y="2496380"/>
            <a:ext cx="6346486" cy="3505504"/>
          </a:xfrm>
          <a:prstGeom prst="rect">
            <a:avLst/>
          </a:prstGeom>
        </p:spPr>
      </p:pic>
      <p:sp>
        <p:nvSpPr>
          <p:cNvPr id="41" name="矩形: 圆角 40"/>
          <p:cNvSpPr/>
          <p:nvPr/>
        </p:nvSpPr>
        <p:spPr>
          <a:xfrm>
            <a:off x="868973" y="1863757"/>
            <a:ext cx="6346486" cy="3505504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125001" y="2209313"/>
            <a:ext cx="5777033" cy="2730169"/>
            <a:chOff x="352463" y="4041559"/>
            <a:chExt cx="5777033" cy="2730169"/>
          </a:xfrm>
        </p:grpSpPr>
        <p:sp>
          <p:nvSpPr>
            <p:cNvPr id="44" name="矩形 43"/>
            <p:cNvSpPr/>
            <p:nvPr>
              <p:custDataLst>
                <p:tags r:id="rId4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59754" y="4440623"/>
              <a:ext cx="390162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900" spc="300" dirty="0">
                  <a:sym typeface="+mn-lt"/>
                </a:rPr>
                <a:t>DAILY REPORT</a:t>
              </a:r>
              <a:r>
                <a:rPr lang="en-US" altLang="zh-CN" sz="900" spc="300" dirty="0">
                  <a:sym typeface="+mn-lt"/>
                </a:rPr>
                <a:t> </a:t>
              </a:r>
              <a:r>
                <a:rPr lang="zh-CN" altLang="en-US" sz="900" spc="300" dirty="0">
                  <a:sym typeface="+mn-lt"/>
                </a:rPr>
                <a:t>INTRODUCTION</a:t>
              </a:r>
              <a:endParaRPr lang="zh-CN" altLang="en-US" sz="900" spc="300" dirty="0"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52463" y="4764036"/>
              <a:ext cx="5777033" cy="6211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52463" y="5457316"/>
              <a:ext cx="5777033" cy="6211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52463" y="6150596"/>
              <a:ext cx="5777033" cy="6211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rot="5400000">
            <a:off x="6281515" y="4939645"/>
            <a:ext cx="251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pc="3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工作基本情况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049" name="矩形 1048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矩形: 圆角 1049"/>
          <p:cNvSpPr/>
          <p:nvPr/>
        </p:nvSpPr>
        <p:spPr>
          <a:xfrm>
            <a:off x="888639" y="1562100"/>
            <a:ext cx="5140686" cy="2352675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矩形: 圆角 1050"/>
          <p:cNvSpPr/>
          <p:nvPr/>
        </p:nvSpPr>
        <p:spPr>
          <a:xfrm>
            <a:off x="6162677" y="1562100"/>
            <a:ext cx="5140686" cy="2352675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矩形: 圆角 1051"/>
          <p:cNvSpPr/>
          <p:nvPr/>
        </p:nvSpPr>
        <p:spPr>
          <a:xfrm>
            <a:off x="888639" y="4027956"/>
            <a:ext cx="5140686" cy="2352675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矩形: 圆角 1052"/>
          <p:cNvSpPr/>
          <p:nvPr/>
        </p:nvSpPr>
        <p:spPr>
          <a:xfrm>
            <a:off x="6162677" y="4027956"/>
            <a:ext cx="5140686" cy="2352675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4" name="组合 1053"/>
          <p:cNvGrpSpPr/>
          <p:nvPr/>
        </p:nvGrpSpPr>
        <p:grpSpPr>
          <a:xfrm>
            <a:off x="1183400" y="1858768"/>
            <a:ext cx="4090640" cy="1496686"/>
            <a:chOff x="352464" y="4041559"/>
            <a:chExt cx="4090640" cy="1496686"/>
          </a:xfrm>
        </p:grpSpPr>
        <p:sp>
          <p:nvSpPr>
            <p:cNvPr id="1055" name="矩形 1054"/>
            <p:cNvSpPr/>
            <p:nvPr>
              <p:custDataLst>
                <p:tags r:id="rId3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56" name="文本框 1055"/>
            <p:cNvSpPr txBox="1"/>
            <p:nvPr/>
          </p:nvSpPr>
          <p:spPr>
            <a:xfrm>
              <a:off x="359754" y="4391393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1057" name="文本框 1056"/>
            <p:cNvSpPr txBox="1"/>
            <p:nvPr/>
          </p:nvSpPr>
          <p:spPr>
            <a:xfrm>
              <a:off x="352464" y="4640114"/>
              <a:ext cx="409064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058" name="组合 1057"/>
          <p:cNvGrpSpPr/>
          <p:nvPr/>
        </p:nvGrpSpPr>
        <p:grpSpPr>
          <a:xfrm>
            <a:off x="6500359" y="1858768"/>
            <a:ext cx="4090640" cy="1496686"/>
            <a:chOff x="352464" y="4041559"/>
            <a:chExt cx="4090640" cy="1496686"/>
          </a:xfrm>
        </p:grpSpPr>
        <p:sp>
          <p:nvSpPr>
            <p:cNvPr id="1059" name="矩形 1058"/>
            <p:cNvSpPr/>
            <p:nvPr>
              <p:custDataLst>
                <p:tags r:id="rId4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60" name="文本框 1059"/>
            <p:cNvSpPr txBox="1"/>
            <p:nvPr/>
          </p:nvSpPr>
          <p:spPr>
            <a:xfrm>
              <a:off x="359754" y="4391393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1061" name="文本框 1060"/>
            <p:cNvSpPr txBox="1"/>
            <p:nvPr/>
          </p:nvSpPr>
          <p:spPr>
            <a:xfrm>
              <a:off x="352464" y="4640114"/>
              <a:ext cx="409064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062" name="组合 1061"/>
          <p:cNvGrpSpPr/>
          <p:nvPr/>
        </p:nvGrpSpPr>
        <p:grpSpPr>
          <a:xfrm>
            <a:off x="1183400" y="4374287"/>
            <a:ext cx="4090640" cy="1496686"/>
            <a:chOff x="352464" y="4041559"/>
            <a:chExt cx="4090640" cy="1496686"/>
          </a:xfrm>
        </p:grpSpPr>
        <p:sp>
          <p:nvSpPr>
            <p:cNvPr id="1063" name="矩形 1062"/>
            <p:cNvSpPr/>
            <p:nvPr>
              <p:custDataLst>
                <p:tags r:id="rId5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64" name="文本框 1063"/>
            <p:cNvSpPr txBox="1"/>
            <p:nvPr/>
          </p:nvSpPr>
          <p:spPr>
            <a:xfrm>
              <a:off x="359754" y="4391393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1065" name="文本框 1064"/>
            <p:cNvSpPr txBox="1"/>
            <p:nvPr/>
          </p:nvSpPr>
          <p:spPr>
            <a:xfrm>
              <a:off x="352464" y="4640114"/>
              <a:ext cx="409064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066" name="组合 1065"/>
          <p:cNvGrpSpPr/>
          <p:nvPr/>
        </p:nvGrpSpPr>
        <p:grpSpPr>
          <a:xfrm>
            <a:off x="6500359" y="4374287"/>
            <a:ext cx="4090640" cy="1496686"/>
            <a:chOff x="352464" y="4041559"/>
            <a:chExt cx="4090640" cy="1496686"/>
          </a:xfrm>
        </p:grpSpPr>
        <p:sp>
          <p:nvSpPr>
            <p:cNvPr id="1067" name="矩形 1066"/>
            <p:cNvSpPr/>
            <p:nvPr>
              <p:custDataLst>
                <p:tags r:id="rId6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68" name="文本框 1067"/>
            <p:cNvSpPr txBox="1"/>
            <p:nvPr/>
          </p:nvSpPr>
          <p:spPr>
            <a:xfrm>
              <a:off x="359754" y="4391393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1069" name="文本框 1068"/>
            <p:cNvSpPr txBox="1"/>
            <p:nvPr/>
          </p:nvSpPr>
          <p:spPr>
            <a:xfrm>
              <a:off x="352464" y="4640114"/>
              <a:ext cx="409064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工作基本情况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27838" y="1513382"/>
            <a:ext cx="10336256" cy="4755680"/>
            <a:chOff x="927838" y="1279630"/>
            <a:chExt cx="10336256" cy="4755680"/>
          </a:xfrm>
        </p:grpSpPr>
        <p:sp>
          <p:nvSpPr>
            <p:cNvPr id="57" name="矩形: 圆角 56"/>
            <p:cNvSpPr/>
            <p:nvPr/>
          </p:nvSpPr>
          <p:spPr>
            <a:xfrm>
              <a:off x="1501212" y="1279630"/>
              <a:ext cx="4433010" cy="4755680"/>
            </a:xfrm>
            <a:prstGeom prst="roundRect">
              <a:avLst>
                <a:gd name="adj" fmla="val 338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/>
            <p:cNvSpPr/>
            <p:nvPr/>
          </p:nvSpPr>
          <p:spPr>
            <a:xfrm>
              <a:off x="6257710" y="1279630"/>
              <a:ext cx="4433010" cy="4755680"/>
            </a:xfrm>
            <a:prstGeom prst="roundRect">
              <a:avLst>
                <a:gd name="adj" fmla="val 338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1125001" y="2752627"/>
              <a:ext cx="1875934" cy="18759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191065" y="2752627"/>
              <a:ext cx="1875934" cy="18759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9907847" y="3217572"/>
              <a:ext cx="442370" cy="418822"/>
            </a:xfrm>
            <a:custGeom>
              <a:avLst/>
              <a:gdLst>
                <a:gd name="connsiteX0" fmla="*/ 1218506 w 1996685"/>
                <a:gd name="connsiteY0" fmla="*/ 1842516 h 1890401"/>
                <a:gd name="connsiteX1" fmla="*/ 1364246 w 1996685"/>
                <a:gd name="connsiteY1" fmla="*/ 1842516 h 1890401"/>
                <a:gd name="connsiteX2" fmla="*/ 1365499 w 1996685"/>
                <a:gd name="connsiteY2" fmla="*/ 1813456 h 1890401"/>
                <a:gd name="connsiteX3" fmla="*/ 1365562 w 1996685"/>
                <a:gd name="connsiteY3" fmla="*/ 689245 h 1890401"/>
                <a:gd name="connsiteX4" fmla="*/ 1366438 w 1996685"/>
                <a:gd name="connsiteY4" fmla="*/ 662564 h 1890401"/>
                <a:gd name="connsiteX5" fmla="*/ 1387795 w 1996685"/>
                <a:gd name="connsiteY5" fmla="*/ 641333 h 1890401"/>
                <a:gd name="connsiteX6" fmla="*/ 1406271 w 1996685"/>
                <a:gd name="connsiteY6" fmla="*/ 640581 h 1890401"/>
                <a:gd name="connsiteX7" fmla="*/ 1675518 w 1996685"/>
                <a:gd name="connsiteY7" fmla="*/ 640581 h 1890401"/>
                <a:gd name="connsiteX8" fmla="*/ 1687856 w 1996685"/>
                <a:gd name="connsiteY8" fmla="*/ 640706 h 1890401"/>
                <a:gd name="connsiteX9" fmla="*/ 1715539 w 1996685"/>
                <a:gd name="connsiteY9" fmla="*/ 668702 h 1890401"/>
                <a:gd name="connsiteX10" fmla="*/ 1715601 w 1996685"/>
                <a:gd name="connsiteY10" fmla="*/ 689245 h 1890401"/>
                <a:gd name="connsiteX11" fmla="*/ 1715601 w 1996685"/>
                <a:gd name="connsiteY11" fmla="*/ 1815460 h 1890401"/>
                <a:gd name="connsiteX12" fmla="*/ 1715601 w 1996685"/>
                <a:gd name="connsiteY12" fmla="*/ 1843581 h 1890401"/>
                <a:gd name="connsiteX13" fmla="*/ 1996685 w 1996685"/>
                <a:gd name="connsiteY13" fmla="*/ 1843581 h 1890401"/>
                <a:gd name="connsiteX14" fmla="*/ 1996685 w 1996685"/>
                <a:gd name="connsiteY14" fmla="*/ 1890178 h 1890401"/>
                <a:gd name="connsiteX15" fmla="*/ 1967938 w 1996685"/>
                <a:gd name="connsiteY15" fmla="*/ 1890178 h 1890401"/>
                <a:gd name="connsiteX16" fmla="*/ 358719 w 1996685"/>
                <a:gd name="connsiteY16" fmla="*/ 1890178 h 1890401"/>
                <a:gd name="connsiteX17" fmla="*/ 181977 w 1996685"/>
                <a:gd name="connsiteY17" fmla="*/ 1889676 h 1890401"/>
                <a:gd name="connsiteX18" fmla="*/ 128178 w 1996685"/>
                <a:gd name="connsiteY18" fmla="*/ 1879280 h 1890401"/>
                <a:gd name="connsiteX19" fmla="*/ 61790 w 1996685"/>
                <a:gd name="connsiteY19" fmla="*/ 1776817 h 1890401"/>
                <a:gd name="connsiteX20" fmla="*/ 61539 w 1996685"/>
                <a:gd name="connsiteY20" fmla="*/ 1676108 h 1890401"/>
                <a:gd name="connsiteX21" fmla="*/ 61539 w 1996685"/>
                <a:gd name="connsiteY21" fmla="*/ 1651745 h 1890401"/>
                <a:gd name="connsiteX22" fmla="*/ 35986 w 1996685"/>
                <a:gd name="connsiteY22" fmla="*/ 1650680 h 1890401"/>
                <a:gd name="connsiteX23" fmla="*/ 19640 w 1996685"/>
                <a:gd name="connsiteY23" fmla="*/ 1649615 h 1890401"/>
                <a:gd name="connsiteX24" fmla="*/ 37 w 1996685"/>
                <a:gd name="connsiteY24" fmla="*/ 1626505 h 1890401"/>
                <a:gd name="connsiteX25" fmla="*/ 22646 w 1996685"/>
                <a:gd name="connsiteY25" fmla="*/ 1604459 h 1890401"/>
                <a:gd name="connsiteX26" fmla="*/ 60287 w 1996685"/>
                <a:gd name="connsiteY26" fmla="*/ 1604271 h 1890401"/>
                <a:gd name="connsiteX27" fmla="*/ 60287 w 1996685"/>
                <a:gd name="connsiteY27" fmla="*/ 1363771 h 1890401"/>
                <a:gd name="connsiteX28" fmla="*/ 38492 w 1996685"/>
                <a:gd name="connsiteY28" fmla="*/ 1362393 h 1890401"/>
                <a:gd name="connsiteX29" fmla="*/ 24149 w 1996685"/>
                <a:gd name="connsiteY29" fmla="*/ 1361955 h 1890401"/>
                <a:gd name="connsiteX30" fmla="*/ 37 w 1996685"/>
                <a:gd name="connsiteY30" fmla="*/ 1338782 h 1890401"/>
                <a:gd name="connsiteX31" fmla="*/ 24212 w 1996685"/>
                <a:gd name="connsiteY31" fmla="*/ 1315984 h 1890401"/>
                <a:gd name="connsiteX32" fmla="*/ 60099 w 1996685"/>
                <a:gd name="connsiteY32" fmla="*/ 1315797 h 1890401"/>
                <a:gd name="connsiteX33" fmla="*/ 60099 w 1996685"/>
                <a:gd name="connsiteY33" fmla="*/ 1087322 h 1890401"/>
                <a:gd name="connsiteX34" fmla="*/ 22959 w 1996685"/>
                <a:gd name="connsiteY34" fmla="*/ 1087197 h 1890401"/>
                <a:gd name="connsiteX35" fmla="*/ 1352 w 1996685"/>
                <a:gd name="connsiteY35" fmla="*/ 1071101 h 1890401"/>
                <a:gd name="connsiteX36" fmla="*/ 7114 w 1996685"/>
                <a:gd name="connsiteY36" fmla="*/ 1048679 h 1890401"/>
                <a:gd name="connsiteX37" fmla="*/ 25527 w 1996685"/>
                <a:gd name="connsiteY37" fmla="*/ 1041727 h 1890401"/>
                <a:gd name="connsiteX38" fmla="*/ 57531 w 1996685"/>
                <a:gd name="connsiteY38" fmla="*/ 1041414 h 1890401"/>
                <a:gd name="connsiteX39" fmla="*/ 58345 w 1996685"/>
                <a:gd name="connsiteY39" fmla="*/ 825528 h 1890401"/>
                <a:gd name="connsiteX40" fmla="*/ 26529 w 1996685"/>
                <a:gd name="connsiteY40" fmla="*/ 825465 h 1890401"/>
                <a:gd name="connsiteX41" fmla="*/ 37 w 1996685"/>
                <a:gd name="connsiteY41" fmla="*/ 803044 h 1890401"/>
                <a:gd name="connsiteX42" fmla="*/ 25778 w 1996685"/>
                <a:gd name="connsiteY42" fmla="*/ 779495 h 1890401"/>
                <a:gd name="connsiteX43" fmla="*/ 57907 w 1996685"/>
                <a:gd name="connsiteY43" fmla="*/ 779369 h 1890401"/>
                <a:gd name="connsiteX44" fmla="*/ 58972 w 1996685"/>
                <a:gd name="connsiteY44" fmla="*/ 557283 h 1890401"/>
                <a:gd name="connsiteX45" fmla="*/ 19201 w 1996685"/>
                <a:gd name="connsiteY45" fmla="*/ 554653 h 1890401"/>
                <a:gd name="connsiteX46" fmla="*/ 99 w 1996685"/>
                <a:gd name="connsiteY46" fmla="*/ 533609 h 1890401"/>
                <a:gd name="connsiteX47" fmla="*/ 17197 w 1996685"/>
                <a:gd name="connsiteY47" fmla="*/ 510811 h 1890401"/>
                <a:gd name="connsiteX48" fmla="*/ 33418 w 1996685"/>
                <a:gd name="connsiteY48" fmla="*/ 508995 h 1890401"/>
                <a:gd name="connsiteX49" fmla="*/ 57406 w 1996685"/>
                <a:gd name="connsiteY49" fmla="*/ 508933 h 1890401"/>
                <a:gd name="connsiteX50" fmla="*/ 59222 w 1996685"/>
                <a:gd name="connsiteY50" fmla="*/ 287034 h 1890401"/>
                <a:gd name="connsiteX51" fmla="*/ 37803 w 1996685"/>
                <a:gd name="connsiteY51" fmla="*/ 286032 h 1890401"/>
                <a:gd name="connsiteX52" fmla="*/ 19389 w 1996685"/>
                <a:gd name="connsiteY52" fmla="*/ 285155 h 1890401"/>
                <a:gd name="connsiteX53" fmla="*/ 162 w 1996685"/>
                <a:gd name="connsiteY53" fmla="*/ 261857 h 1890401"/>
                <a:gd name="connsiteX54" fmla="*/ 21080 w 1996685"/>
                <a:gd name="connsiteY54" fmla="*/ 240374 h 1890401"/>
                <a:gd name="connsiteX55" fmla="*/ 59974 w 1996685"/>
                <a:gd name="connsiteY55" fmla="*/ 240187 h 1890401"/>
                <a:gd name="connsiteX56" fmla="*/ 61477 w 1996685"/>
                <a:gd name="connsiteY56" fmla="*/ 180062 h 1890401"/>
                <a:gd name="connsiteX57" fmla="*/ 61539 w 1996685"/>
                <a:gd name="connsiteY57" fmla="*/ 120438 h 1890401"/>
                <a:gd name="connsiteX58" fmla="*/ 61539 w 1996685"/>
                <a:gd name="connsiteY58" fmla="*/ 60814 h 1890401"/>
                <a:gd name="connsiteX59" fmla="*/ 61539 w 1996685"/>
                <a:gd name="connsiteY59" fmla="*/ 0 h 1890401"/>
                <a:gd name="connsiteX60" fmla="*/ 107573 w 1996685"/>
                <a:gd name="connsiteY60" fmla="*/ 0 h 1890401"/>
                <a:gd name="connsiteX61" fmla="*/ 107573 w 1996685"/>
                <a:gd name="connsiteY61" fmla="*/ 237556 h 1890401"/>
                <a:gd name="connsiteX62" fmla="*/ 125234 w 1996685"/>
                <a:gd name="connsiteY62" fmla="*/ 239686 h 1890401"/>
                <a:gd name="connsiteX63" fmla="*/ 145777 w 1996685"/>
                <a:gd name="connsiteY63" fmla="*/ 239936 h 1890401"/>
                <a:gd name="connsiteX64" fmla="*/ 171393 w 1996685"/>
                <a:gd name="connsiteY64" fmla="*/ 263234 h 1890401"/>
                <a:gd name="connsiteX65" fmla="*/ 144838 w 1996685"/>
                <a:gd name="connsiteY65" fmla="*/ 285907 h 1890401"/>
                <a:gd name="connsiteX66" fmla="*/ 124295 w 1996685"/>
                <a:gd name="connsiteY66" fmla="*/ 286094 h 1890401"/>
                <a:gd name="connsiteX67" fmla="*/ 109264 w 1996685"/>
                <a:gd name="connsiteY67" fmla="*/ 287660 h 1890401"/>
                <a:gd name="connsiteX68" fmla="*/ 109264 w 1996685"/>
                <a:gd name="connsiteY68" fmla="*/ 507492 h 1890401"/>
                <a:gd name="connsiteX69" fmla="*/ 131435 w 1996685"/>
                <a:gd name="connsiteY69" fmla="*/ 508933 h 1890401"/>
                <a:gd name="connsiteX70" fmla="*/ 151852 w 1996685"/>
                <a:gd name="connsiteY70" fmla="*/ 510185 h 1890401"/>
                <a:gd name="connsiteX71" fmla="*/ 171330 w 1996685"/>
                <a:gd name="connsiteY71" fmla="*/ 533108 h 1890401"/>
                <a:gd name="connsiteX72" fmla="*/ 150725 w 1996685"/>
                <a:gd name="connsiteY72" fmla="*/ 554966 h 1890401"/>
                <a:gd name="connsiteX73" fmla="*/ 124044 w 1996685"/>
                <a:gd name="connsiteY73" fmla="*/ 556030 h 1890401"/>
                <a:gd name="connsiteX74" fmla="*/ 109201 w 1996685"/>
                <a:gd name="connsiteY74" fmla="*/ 558285 h 1890401"/>
                <a:gd name="connsiteX75" fmla="*/ 109201 w 1996685"/>
                <a:gd name="connsiteY75" fmla="*/ 778305 h 1890401"/>
                <a:gd name="connsiteX76" fmla="*/ 135380 w 1996685"/>
                <a:gd name="connsiteY76" fmla="*/ 779369 h 1890401"/>
                <a:gd name="connsiteX77" fmla="*/ 155673 w 1996685"/>
                <a:gd name="connsiteY77" fmla="*/ 781374 h 1890401"/>
                <a:gd name="connsiteX78" fmla="*/ 171267 w 1996685"/>
                <a:gd name="connsiteY78" fmla="*/ 805110 h 1890401"/>
                <a:gd name="connsiteX79" fmla="*/ 151163 w 1996685"/>
                <a:gd name="connsiteY79" fmla="*/ 825215 h 1890401"/>
                <a:gd name="connsiteX80" fmla="*/ 132687 w 1996685"/>
                <a:gd name="connsiteY80" fmla="*/ 825591 h 1890401"/>
                <a:gd name="connsiteX81" fmla="*/ 114211 w 1996685"/>
                <a:gd name="connsiteY81" fmla="*/ 826217 h 1890401"/>
                <a:gd name="connsiteX82" fmla="*/ 109326 w 1996685"/>
                <a:gd name="connsiteY82" fmla="*/ 828597 h 1890401"/>
                <a:gd name="connsiteX83" fmla="*/ 109326 w 1996685"/>
                <a:gd name="connsiteY83" fmla="*/ 1041414 h 1890401"/>
                <a:gd name="connsiteX84" fmla="*/ 144462 w 1996685"/>
                <a:gd name="connsiteY84" fmla="*/ 1041289 h 1890401"/>
                <a:gd name="connsiteX85" fmla="*/ 171205 w 1996685"/>
                <a:gd name="connsiteY85" fmla="*/ 1063648 h 1890401"/>
                <a:gd name="connsiteX86" fmla="*/ 143898 w 1996685"/>
                <a:gd name="connsiteY86" fmla="*/ 1087510 h 1890401"/>
                <a:gd name="connsiteX87" fmla="*/ 127489 w 1996685"/>
                <a:gd name="connsiteY87" fmla="*/ 1087635 h 1890401"/>
                <a:gd name="connsiteX88" fmla="*/ 111456 w 1996685"/>
                <a:gd name="connsiteY88" fmla="*/ 1088512 h 1890401"/>
                <a:gd name="connsiteX89" fmla="*/ 110516 w 1996685"/>
                <a:gd name="connsiteY89" fmla="*/ 1313667 h 1890401"/>
                <a:gd name="connsiteX90" fmla="*/ 127739 w 1996685"/>
                <a:gd name="connsiteY90" fmla="*/ 1315358 h 1890401"/>
                <a:gd name="connsiteX91" fmla="*/ 148282 w 1996685"/>
                <a:gd name="connsiteY91" fmla="*/ 1315984 h 1890401"/>
                <a:gd name="connsiteX92" fmla="*/ 171455 w 1996685"/>
                <a:gd name="connsiteY92" fmla="*/ 1337717 h 1890401"/>
                <a:gd name="connsiteX93" fmla="*/ 148470 w 1996685"/>
                <a:gd name="connsiteY93" fmla="*/ 1361830 h 1890401"/>
                <a:gd name="connsiteX94" fmla="*/ 129994 w 1996685"/>
                <a:gd name="connsiteY94" fmla="*/ 1362456 h 1890401"/>
                <a:gd name="connsiteX95" fmla="*/ 113648 w 1996685"/>
                <a:gd name="connsiteY95" fmla="*/ 1363521 h 1890401"/>
                <a:gd name="connsiteX96" fmla="*/ 109138 w 1996685"/>
                <a:gd name="connsiteY96" fmla="*/ 1366214 h 1890401"/>
                <a:gd name="connsiteX97" fmla="*/ 109138 w 1996685"/>
                <a:gd name="connsiteY97" fmla="*/ 1603081 h 1890401"/>
                <a:gd name="connsiteX98" fmla="*/ 144274 w 1996685"/>
                <a:gd name="connsiteY98" fmla="*/ 1604208 h 1890401"/>
                <a:gd name="connsiteX99" fmla="*/ 171393 w 1996685"/>
                <a:gd name="connsiteY99" fmla="*/ 1626066 h 1890401"/>
                <a:gd name="connsiteX100" fmla="*/ 144274 w 1996685"/>
                <a:gd name="connsiteY100" fmla="*/ 1650555 h 1890401"/>
                <a:gd name="connsiteX101" fmla="*/ 110516 w 1996685"/>
                <a:gd name="connsiteY101" fmla="*/ 1650680 h 1890401"/>
                <a:gd name="connsiteX102" fmla="*/ 108199 w 1996685"/>
                <a:gd name="connsiteY102" fmla="*/ 1665586 h 1890401"/>
                <a:gd name="connsiteX103" fmla="*/ 108199 w 1996685"/>
                <a:gd name="connsiteY103" fmla="*/ 1772433 h 1890401"/>
                <a:gd name="connsiteX104" fmla="*/ 178846 w 1996685"/>
                <a:gd name="connsiteY104" fmla="*/ 1843456 h 1890401"/>
                <a:gd name="connsiteX105" fmla="*/ 370181 w 1996685"/>
                <a:gd name="connsiteY105" fmla="*/ 1843581 h 1890401"/>
                <a:gd name="connsiteX106" fmla="*/ 371934 w 1996685"/>
                <a:gd name="connsiteY106" fmla="*/ 1815021 h 1890401"/>
                <a:gd name="connsiteX107" fmla="*/ 371997 w 1996685"/>
                <a:gd name="connsiteY107" fmla="*/ 1017614 h 1890401"/>
                <a:gd name="connsiteX108" fmla="*/ 372122 w 1996685"/>
                <a:gd name="connsiteY108" fmla="*/ 997072 h 1890401"/>
                <a:gd name="connsiteX109" fmla="*/ 398803 w 1996685"/>
                <a:gd name="connsiteY109" fmla="*/ 970454 h 1890401"/>
                <a:gd name="connsiteX110" fmla="*/ 417279 w 1996685"/>
                <a:gd name="connsiteY110" fmla="*/ 970204 h 1890401"/>
                <a:gd name="connsiteX111" fmla="*/ 676254 w 1996685"/>
                <a:gd name="connsiteY111" fmla="*/ 970204 h 1890401"/>
                <a:gd name="connsiteX112" fmla="*/ 692663 w 1996685"/>
                <a:gd name="connsiteY112" fmla="*/ 970391 h 1890401"/>
                <a:gd name="connsiteX113" fmla="*/ 721724 w 1996685"/>
                <a:gd name="connsiteY113" fmla="*/ 999139 h 1890401"/>
                <a:gd name="connsiteX114" fmla="*/ 721912 w 1996685"/>
                <a:gd name="connsiteY114" fmla="*/ 1021748 h 1890401"/>
                <a:gd name="connsiteX115" fmla="*/ 721912 w 1996685"/>
                <a:gd name="connsiteY115" fmla="*/ 1813017 h 1890401"/>
                <a:gd name="connsiteX116" fmla="*/ 721912 w 1996685"/>
                <a:gd name="connsiteY116" fmla="*/ 1842328 h 1890401"/>
                <a:gd name="connsiteX117" fmla="*/ 867401 w 1996685"/>
                <a:gd name="connsiteY117" fmla="*/ 1842328 h 1890401"/>
                <a:gd name="connsiteX118" fmla="*/ 868654 w 1996685"/>
                <a:gd name="connsiteY118" fmla="*/ 1811201 h 1890401"/>
                <a:gd name="connsiteX119" fmla="*/ 868717 w 1996685"/>
                <a:gd name="connsiteY119" fmla="*/ 428077 h 1890401"/>
                <a:gd name="connsiteX120" fmla="*/ 869092 w 1996685"/>
                <a:gd name="connsiteY120" fmla="*/ 403401 h 1890401"/>
                <a:gd name="connsiteX121" fmla="*/ 895021 w 1996685"/>
                <a:gd name="connsiteY121" fmla="*/ 377660 h 1890401"/>
                <a:gd name="connsiteX122" fmla="*/ 909426 w 1996685"/>
                <a:gd name="connsiteY122" fmla="*/ 377409 h 1890401"/>
                <a:gd name="connsiteX123" fmla="*/ 1178673 w 1996685"/>
                <a:gd name="connsiteY123" fmla="*/ 377409 h 1890401"/>
                <a:gd name="connsiteX124" fmla="*/ 1193078 w 1996685"/>
                <a:gd name="connsiteY124" fmla="*/ 377660 h 1890401"/>
                <a:gd name="connsiteX125" fmla="*/ 1218569 w 1996685"/>
                <a:gd name="connsiteY125" fmla="*/ 403651 h 1890401"/>
                <a:gd name="connsiteX126" fmla="*/ 1218756 w 1996685"/>
                <a:gd name="connsiteY126" fmla="*/ 426261 h 1890401"/>
                <a:gd name="connsiteX127" fmla="*/ 1218756 w 1996685"/>
                <a:gd name="connsiteY127" fmla="*/ 1813518 h 1890401"/>
                <a:gd name="connsiteX128" fmla="*/ 1218506 w 1996685"/>
                <a:gd name="connsiteY128" fmla="*/ 1842516 h 1890401"/>
                <a:gd name="connsiteX129" fmla="*/ 1168464 w 1996685"/>
                <a:gd name="connsiteY129" fmla="*/ 1842516 h 1890401"/>
                <a:gd name="connsiteX130" fmla="*/ 1171095 w 1996685"/>
                <a:gd name="connsiteY130" fmla="*/ 1837944 h 1890401"/>
                <a:gd name="connsiteX131" fmla="*/ 1172034 w 1996685"/>
                <a:gd name="connsiteY131" fmla="*/ 1829802 h 1890401"/>
                <a:gd name="connsiteX132" fmla="*/ 1171972 w 1996685"/>
                <a:gd name="connsiteY132" fmla="*/ 436407 h 1890401"/>
                <a:gd name="connsiteX133" fmla="*/ 1170657 w 1996685"/>
                <a:gd name="connsiteY133" fmla="*/ 428390 h 1890401"/>
                <a:gd name="connsiteX134" fmla="*/ 1169780 w 1996685"/>
                <a:gd name="connsiteY134" fmla="*/ 426574 h 1890401"/>
                <a:gd name="connsiteX135" fmla="*/ 1167275 w 1996685"/>
                <a:gd name="connsiteY135" fmla="*/ 424820 h 1890401"/>
                <a:gd name="connsiteX136" fmla="*/ 919009 w 1996685"/>
                <a:gd name="connsiteY136" fmla="*/ 424820 h 1890401"/>
                <a:gd name="connsiteX137" fmla="*/ 916253 w 1996685"/>
                <a:gd name="connsiteY137" fmla="*/ 429518 h 1890401"/>
                <a:gd name="connsiteX138" fmla="*/ 915251 w 1996685"/>
                <a:gd name="connsiteY138" fmla="*/ 437597 h 1890401"/>
                <a:gd name="connsiteX139" fmla="*/ 915251 w 1996685"/>
                <a:gd name="connsiteY139" fmla="*/ 1828925 h 1890401"/>
                <a:gd name="connsiteX140" fmla="*/ 916629 w 1996685"/>
                <a:gd name="connsiteY140" fmla="*/ 1839009 h 1890401"/>
                <a:gd name="connsiteX141" fmla="*/ 917568 w 1996685"/>
                <a:gd name="connsiteY141" fmla="*/ 1840700 h 1890401"/>
                <a:gd name="connsiteX142" fmla="*/ 919698 w 1996685"/>
                <a:gd name="connsiteY142" fmla="*/ 1842453 h 1890401"/>
                <a:gd name="connsiteX143" fmla="*/ 1168464 w 1996685"/>
                <a:gd name="connsiteY143" fmla="*/ 1842516 h 1890401"/>
                <a:gd name="connsiteX144" fmla="*/ 1415039 w 1996685"/>
                <a:gd name="connsiteY144" fmla="*/ 688869 h 1890401"/>
                <a:gd name="connsiteX145" fmla="*/ 1415666 w 1996685"/>
                <a:gd name="connsiteY145" fmla="*/ 1842328 h 1890401"/>
                <a:gd name="connsiteX146" fmla="*/ 1666499 w 1996685"/>
                <a:gd name="connsiteY146" fmla="*/ 1842328 h 1890401"/>
                <a:gd name="connsiteX147" fmla="*/ 1665435 w 1996685"/>
                <a:gd name="connsiteY147" fmla="*/ 688869 h 1890401"/>
                <a:gd name="connsiteX148" fmla="*/ 1415039 w 1996685"/>
                <a:gd name="connsiteY148" fmla="*/ 688869 h 1890401"/>
                <a:gd name="connsiteX149" fmla="*/ 420285 w 1996685"/>
                <a:gd name="connsiteY149" fmla="*/ 1018366 h 1890401"/>
                <a:gd name="connsiteX150" fmla="*/ 418469 w 1996685"/>
                <a:gd name="connsiteY150" fmla="*/ 1028512 h 1890401"/>
                <a:gd name="connsiteX151" fmla="*/ 418343 w 1996685"/>
                <a:gd name="connsiteY151" fmla="*/ 1829364 h 1890401"/>
                <a:gd name="connsiteX152" fmla="*/ 419784 w 1996685"/>
                <a:gd name="connsiteY152" fmla="*/ 1839447 h 1890401"/>
                <a:gd name="connsiteX153" fmla="*/ 420911 w 1996685"/>
                <a:gd name="connsiteY153" fmla="*/ 1841013 h 1890401"/>
                <a:gd name="connsiteX154" fmla="*/ 422540 w 1996685"/>
                <a:gd name="connsiteY154" fmla="*/ 1842391 h 1890401"/>
                <a:gd name="connsiteX155" fmla="*/ 671870 w 1996685"/>
                <a:gd name="connsiteY155" fmla="*/ 1842391 h 1890401"/>
                <a:gd name="connsiteX156" fmla="*/ 671181 w 1996685"/>
                <a:gd name="connsiteY156" fmla="*/ 1018366 h 1890401"/>
                <a:gd name="connsiteX157" fmla="*/ 420285 w 1996685"/>
                <a:gd name="connsiteY157" fmla="*/ 1018366 h 189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996685" h="1890401">
                  <a:moveTo>
                    <a:pt x="1218506" y="1842516"/>
                  </a:moveTo>
                  <a:cubicBezTo>
                    <a:pt x="1268485" y="1842516"/>
                    <a:pt x="1315395" y="1842516"/>
                    <a:pt x="1364246" y="1842516"/>
                  </a:cubicBezTo>
                  <a:cubicBezTo>
                    <a:pt x="1364685" y="1832182"/>
                    <a:pt x="1365499" y="1822788"/>
                    <a:pt x="1365499" y="1813456"/>
                  </a:cubicBezTo>
                  <a:cubicBezTo>
                    <a:pt x="1365562" y="1438740"/>
                    <a:pt x="1365562" y="1064023"/>
                    <a:pt x="1365562" y="689245"/>
                  </a:cubicBezTo>
                  <a:cubicBezTo>
                    <a:pt x="1365562" y="680351"/>
                    <a:pt x="1365248" y="671332"/>
                    <a:pt x="1366438" y="662564"/>
                  </a:cubicBezTo>
                  <a:cubicBezTo>
                    <a:pt x="1368129" y="649537"/>
                    <a:pt x="1374768" y="643274"/>
                    <a:pt x="1387795" y="641333"/>
                  </a:cubicBezTo>
                  <a:cubicBezTo>
                    <a:pt x="1393870" y="640393"/>
                    <a:pt x="1400071" y="640581"/>
                    <a:pt x="1406271" y="640581"/>
                  </a:cubicBezTo>
                  <a:cubicBezTo>
                    <a:pt x="1496020" y="640518"/>
                    <a:pt x="1585769" y="640581"/>
                    <a:pt x="1675518" y="640581"/>
                  </a:cubicBezTo>
                  <a:cubicBezTo>
                    <a:pt x="1679652" y="640581"/>
                    <a:pt x="1683723" y="640456"/>
                    <a:pt x="1687856" y="640706"/>
                  </a:cubicBezTo>
                  <a:cubicBezTo>
                    <a:pt x="1707835" y="642022"/>
                    <a:pt x="1714725" y="648974"/>
                    <a:pt x="1715539" y="668702"/>
                  </a:cubicBezTo>
                  <a:cubicBezTo>
                    <a:pt x="1715852" y="675529"/>
                    <a:pt x="1715601" y="682418"/>
                    <a:pt x="1715601" y="689245"/>
                  </a:cubicBezTo>
                  <a:cubicBezTo>
                    <a:pt x="1715601" y="1064650"/>
                    <a:pt x="1715601" y="1440055"/>
                    <a:pt x="1715601" y="1815460"/>
                  </a:cubicBezTo>
                  <a:cubicBezTo>
                    <a:pt x="1715601" y="1824165"/>
                    <a:pt x="1715601" y="1832871"/>
                    <a:pt x="1715601" y="1843581"/>
                  </a:cubicBezTo>
                  <a:cubicBezTo>
                    <a:pt x="1810674" y="1843581"/>
                    <a:pt x="1902866" y="1843581"/>
                    <a:pt x="1996685" y="1843581"/>
                  </a:cubicBezTo>
                  <a:cubicBezTo>
                    <a:pt x="1996685" y="1859489"/>
                    <a:pt x="1996685" y="1873330"/>
                    <a:pt x="1996685" y="1890178"/>
                  </a:cubicBezTo>
                  <a:cubicBezTo>
                    <a:pt x="1986665" y="1890178"/>
                    <a:pt x="1977333" y="1890178"/>
                    <a:pt x="1967938" y="1890178"/>
                  </a:cubicBezTo>
                  <a:cubicBezTo>
                    <a:pt x="1431511" y="1890178"/>
                    <a:pt x="895147" y="1890178"/>
                    <a:pt x="358719" y="1890178"/>
                  </a:cubicBezTo>
                  <a:cubicBezTo>
                    <a:pt x="299784" y="1890178"/>
                    <a:pt x="240850" y="1890929"/>
                    <a:pt x="181977" y="1889676"/>
                  </a:cubicBezTo>
                  <a:cubicBezTo>
                    <a:pt x="163877" y="1889301"/>
                    <a:pt x="144524" y="1886482"/>
                    <a:pt x="128178" y="1879280"/>
                  </a:cubicBezTo>
                  <a:cubicBezTo>
                    <a:pt x="84650" y="1859990"/>
                    <a:pt x="63168" y="1824040"/>
                    <a:pt x="61790" y="1776817"/>
                  </a:cubicBezTo>
                  <a:cubicBezTo>
                    <a:pt x="60850" y="1743247"/>
                    <a:pt x="61539" y="1709678"/>
                    <a:pt x="61539" y="1676108"/>
                  </a:cubicBezTo>
                  <a:cubicBezTo>
                    <a:pt x="61539" y="1668717"/>
                    <a:pt x="61539" y="1661265"/>
                    <a:pt x="61539" y="1651745"/>
                  </a:cubicBezTo>
                  <a:cubicBezTo>
                    <a:pt x="51894" y="1651369"/>
                    <a:pt x="43940" y="1651056"/>
                    <a:pt x="35986" y="1650680"/>
                  </a:cubicBezTo>
                  <a:cubicBezTo>
                    <a:pt x="30538" y="1650429"/>
                    <a:pt x="24901" y="1650743"/>
                    <a:pt x="19640" y="1649615"/>
                  </a:cubicBezTo>
                  <a:cubicBezTo>
                    <a:pt x="7740" y="1647110"/>
                    <a:pt x="-214" y="1637402"/>
                    <a:pt x="37" y="1626505"/>
                  </a:cubicBezTo>
                  <a:cubicBezTo>
                    <a:pt x="287" y="1614856"/>
                    <a:pt x="9494" y="1605273"/>
                    <a:pt x="22646" y="1604459"/>
                  </a:cubicBezTo>
                  <a:cubicBezTo>
                    <a:pt x="34734" y="1603707"/>
                    <a:pt x="46947" y="1604271"/>
                    <a:pt x="60287" y="1604271"/>
                  </a:cubicBezTo>
                  <a:cubicBezTo>
                    <a:pt x="60287" y="1523040"/>
                    <a:pt x="60287" y="1444564"/>
                    <a:pt x="60287" y="1363771"/>
                  </a:cubicBezTo>
                  <a:cubicBezTo>
                    <a:pt x="52896" y="1363270"/>
                    <a:pt x="45694" y="1362769"/>
                    <a:pt x="38492" y="1362393"/>
                  </a:cubicBezTo>
                  <a:cubicBezTo>
                    <a:pt x="33732" y="1362143"/>
                    <a:pt x="28846" y="1362519"/>
                    <a:pt x="24149" y="1361955"/>
                  </a:cubicBezTo>
                  <a:cubicBezTo>
                    <a:pt x="9306" y="1360201"/>
                    <a:pt x="-26" y="1351057"/>
                    <a:pt x="37" y="1338782"/>
                  </a:cubicBezTo>
                  <a:cubicBezTo>
                    <a:pt x="99" y="1326381"/>
                    <a:pt x="9494" y="1316987"/>
                    <a:pt x="24212" y="1315984"/>
                  </a:cubicBezTo>
                  <a:cubicBezTo>
                    <a:pt x="35673" y="1315170"/>
                    <a:pt x="47197" y="1315797"/>
                    <a:pt x="60099" y="1315797"/>
                  </a:cubicBezTo>
                  <a:cubicBezTo>
                    <a:pt x="60099" y="1238699"/>
                    <a:pt x="60099" y="1164420"/>
                    <a:pt x="60099" y="1087322"/>
                  </a:cubicBezTo>
                  <a:cubicBezTo>
                    <a:pt x="47197" y="1087322"/>
                    <a:pt x="35047" y="1087760"/>
                    <a:pt x="22959" y="1087197"/>
                  </a:cubicBezTo>
                  <a:cubicBezTo>
                    <a:pt x="12437" y="1086758"/>
                    <a:pt x="4922" y="1081309"/>
                    <a:pt x="1352" y="1071101"/>
                  </a:cubicBezTo>
                  <a:cubicBezTo>
                    <a:pt x="-1717" y="1062395"/>
                    <a:pt x="538" y="1054065"/>
                    <a:pt x="7114" y="1048679"/>
                  </a:cubicBezTo>
                  <a:cubicBezTo>
                    <a:pt x="11936" y="1044671"/>
                    <a:pt x="19139" y="1042416"/>
                    <a:pt x="25527" y="1041727"/>
                  </a:cubicBezTo>
                  <a:cubicBezTo>
                    <a:pt x="36299" y="1040600"/>
                    <a:pt x="47197" y="1041414"/>
                    <a:pt x="57531" y="1041414"/>
                  </a:cubicBezTo>
                  <a:cubicBezTo>
                    <a:pt x="62542" y="1024504"/>
                    <a:pt x="63168" y="848325"/>
                    <a:pt x="58345" y="825528"/>
                  </a:cubicBezTo>
                  <a:cubicBezTo>
                    <a:pt x="48137" y="825528"/>
                    <a:pt x="37302" y="825778"/>
                    <a:pt x="26529" y="825465"/>
                  </a:cubicBezTo>
                  <a:cubicBezTo>
                    <a:pt x="10433" y="824964"/>
                    <a:pt x="350" y="816321"/>
                    <a:pt x="37" y="803044"/>
                  </a:cubicBezTo>
                  <a:cubicBezTo>
                    <a:pt x="-277" y="789954"/>
                    <a:pt x="9744" y="780372"/>
                    <a:pt x="25778" y="779495"/>
                  </a:cubicBezTo>
                  <a:cubicBezTo>
                    <a:pt x="36613" y="778868"/>
                    <a:pt x="47510" y="779369"/>
                    <a:pt x="57907" y="779369"/>
                  </a:cubicBezTo>
                  <a:cubicBezTo>
                    <a:pt x="62416" y="762522"/>
                    <a:pt x="63168" y="581897"/>
                    <a:pt x="58972" y="557283"/>
                  </a:cubicBezTo>
                  <a:cubicBezTo>
                    <a:pt x="46070" y="556469"/>
                    <a:pt x="32542" y="556344"/>
                    <a:pt x="19201" y="554653"/>
                  </a:cubicBezTo>
                  <a:cubicBezTo>
                    <a:pt x="8304" y="553275"/>
                    <a:pt x="663" y="543818"/>
                    <a:pt x="99" y="533609"/>
                  </a:cubicBezTo>
                  <a:cubicBezTo>
                    <a:pt x="-464" y="523651"/>
                    <a:pt x="6613" y="513692"/>
                    <a:pt x="17197" y="510811"/>
                  </a:cubicBezTo>
                  <a:cubicBezTo>
                    <a:pt x="22396" y="509434"/>
                    <a:pt x="27970" y="509183"/>
                    <a:pt x="33418" y="508995"/>
                  </a:cubicBezTo>
                  <a:cubicBezTo>
                    <a:pt x="41560" y="508682"/>
                    <a:pt x="49765" y="508933"/>
                    <a:pt x="57406" y="508933"/>
                  </a:cubicBezTo>
                  <a:cubicBezTo>
                    <a:pt x="62291" y="493212"/>
                    <a:pt x="63606" y="316157"/>
                    <a:pt x="59222" y="287034"/>
                  </a:cubicBezTo>
                  <a:cubicBezTo>
                    <a:pt x="52395" y="286721"/>
                    <a:pt x="45068" y="286345"/>
                    <a:pt x="37803" y="286032"/>
                  </a:cubicBezTo>
                  <a:cubicBezTo>
                    <a:pt x="31665" y="285781"/>
                    <a:pt x="25339" y="286282"/>
                    <a:pt x="19389" y="285155"/>
                  </a:cubicBezTo>
                  <a:cubicBezTo>
                    <a:pt x="7991" y="283026"/>
                    <a:pt x="-277" y="272441"/>
                    <a:pt x="162" y="261857"/>
                  </a:cubicBezTo>
                  <a:cubicBezTo>
                    <a:pt x="663" y="250646"/>
                    <a:pt x="8930" y="241314"/>
                    <a:pt x="21080" y="240374"/>
                  </a:cubicBezTo>
                  <a:cubicBezTo>
                    <a:pt x="33231" y="239435"/>
                    <a:pt x="45569" y="240187"/>
                    <a:pt x="59974" y="240187"/>
                  </a:cubicBezTo>
                  <a:cubicBezTo>
                    <a:pt x="62980" y="219205"/>
                    <a:pt x="61164" y="199540"/>
                    <a:pt x="61477" y="180062"/>
                  </a:cubicBezTo>
                  <a:cubicBezTo>
                    <a:pt x="61790" y="160208"/>
                    <a:pt x="61539" y="140354"/>
                    <a:pt x="61539" y="120438"/>
                  </a:cubicBezTo>
                  <a:cubicBezTo>
                    <a:pt x="61539" y="100584"/>
                    <a:pt x="61539" y="80730"/>
                    <a:pt x="61539" y="60814"/>
                  </a:cubicBezTo>
                  <a:cubicBezTo>
                    <a:pt x="61539" y="41085"/>
                    <a:pt x="61539" y="21357"/>
                    <a:pt x="61539" y="0"/>
                  </a:cubicBezTo>
                  <a:cubicBezTo>
                    <a:pt x="77573" y="0"/>
                    <a:pt x="91414" y="0"/>
                    <a:pt x="107573" y="0"/>
                  </a:cubicBezTo>
                  <a:cubicBezTo>
                    <a:pt x="107573" y="79352"/>
                    <a:pt x="107573" y="157828"/>
                    <a:pt x="107573" y="237556"/>
                  </a:cubicBezTo>
                  <a:cubicBezTo>
                    <a:pt x="114838" y="238496"/>
                    <a:pt x="120036" y="239435"/>
                    <a:pt x="125234" y="239686"/>
                  </a:cubicBezTo>
                  <a:cubicBezTo>
                    <a:pt x="132061" y="240061"/>
                    <a:pt x="138950" y="239560"/>
                    <a:pt x="145777" y="239936"/>
                  </a:cubicBezTo>
                  <a:cubicBezTo>
                    <a:pt x="161936" y="240813"/>
                    <a:pt x="171768" y="249894"/>
                    <a:pt x="171393" y="263234"/>
                  </a:cubicBezTo>
                  <a:cubicBezTo>
                    <a:pt x="170954" y="276512"/>
                    <a:pt x="160996" y="285155"/>
                    <a:pt x="144838" y="285907"/>
                  </a:cubicBezTo>
                  <a:cubicBezTo>
                    <a:pt x="138011" y="286220"/>
                    <a:pt x="131122" y="285844"/>
                    <a:pt x="124295" y="286094"/>
                  </a:cubicBezTo>
                  <a:cubicBezTo>
                    <a:pt x="119660" y="286282"/>
                    <a:pt x="115026" y="287034"/>
                    <a:pt x="109264" y="287660"/>
                  </a:cubicBezTo>
                  <a:cubicBezTo>
                    <a:pt x="109264" y="360750"/>
                    <a:pt x="109264" y="433025"/>
                    <a:pt x="109264" y="507492"/>
                  </a:cubicBezTo>
                  <a:cubicBezTo>
                    <a:pt x="116967" y="507993"/>
                    <a:pt x="124170" y="508494"/>
                    <a:pt x="131435" y="508933"/>
                  </a:cubicBezTo>
                  <a:cubicBezTo>
                    <a:pt x="138261" y="509308"/>
                    <a:pt x="145213" y="508933"/>
                    <a:pt x="151852" y="510185"/>
                  </a:cubicBezTo>
                  <a:cubicBezTo>
                    <a:pt x="164002" y="512502"/>
                    <a:pt x="171706" y="522147"/>
                    <a:pt x="171330" y="533108"/>
                  </a:cubicBezTo>
                  <a:cubicBezTo>
                    <a:pt x="170954" y="544319"/>
                    <a:pt x="163000" y="553400"/>
                    <a:pt x="150725" y="554966"/>
                  </a:cubicBezTo>
                  <a:cubicBezTo>
                    <a:pt x="141957" y="556093"/>
                    <a:pt x="132938" y="555529"/>
                    <a:pt x="124044" y="556030"/>
                  </a:cubicBezTo>
                  <a:cubicBezTo>
                    <a:pt x="119410" y="556344"/>
                    <a:pt x="114838" y="557408"/>
                    <a:pt x="109201" y="558285"/>
                  </a:cubicBezTo>
                  <a:cubicBezTo>
                    <a:pt x="109201" y="631437"/>
                    <a:pt x="109201" y="703712"/>
                    <a:pt x="109201" y="778305"/>
                  </a:cubicBezTo>
                  <a:cubicBezTo>
                    <a:pt x="118157" y="778618"/>
                    <a:pt x="126800" y="778868"/>
                    <a:pt x="135380" y="779369"/>
                  </a:cubicBezTo>
                  <a:cubicBezTo>
                    <a:pt x="142144" y="779745"/>
                    <a:pt x="149222" y="779557"/>
                    <a:pt x="155673" y="781374"/>
                  </a:cubicBezTo>
                  <a:cubicBezTo>
                    <a:pt x="166257" y="784380"/>
                    <a:pt x="172457" y="794839"/>
                    <a:pt x="171267" y="805110"/>
                  </a:cubicBezTo>
                  <a:cubicBezTo>
                    <a:pt x="170015" y="815632"/>
                    <a:pt x="162061" y="823962"/>
                    <a:pt x="151163" y="825215"/>
                  </a:cubicBezTo>
                  <a:cubicBezTo>
                    <a:pt x="145088" y="825904"/>
                    <a:pt x="138825" y="825465"/>
                    <a:pt x="132687" y="825591"/>
                  </a:cubicBezTo>
                  <a:cubicBezTo>
                    <a:pt x="126550" y="825716"/>
                    <a:pt x="120349" y="825904"/>
                    <a:pt x="114211" y="826217"/>
                  </a:cubicBezTo>
                  <a:cubicBezTo>
                    <a:pt x="113021" y="826279"/>
                    <a:pt x="111831" y="827344"/>
                    <a:pt x="109326" y="828597"/>
                  </a:cubicBezTo>
                  <a:cubicBezTo>
                    <a:pt x="109326" y="898054"/>
                    <a:pt x="109326" y="968199"/>
                    <a:pt x="109326" y="1041414"/>
                  </a:cubicBezTo>
                  <a:cubicBezTo>
                    <a:pt x="121664" y="1041414"/>
                    <a:pt x="133063" y="1041852"/>
                    <a:pt x="144462" y="1041289"/>
                  </a:cubicBezTo>
                  <a:cubicBezTo>
                    <a:pt x="162938" y="1040412"/>
                    <a:pt x="170704" y="1053564"/>
                    <a:pt x="171205" y="1063648"/>
                  </a:cubicBezTo>
                  <a:cubicBezTo>
                    <a:pt x="171894" y="1077489"/>
                    <a:pt x="161184" y="1086758"/>
                    <a:pt x="143898" y="1087510"/>
                  </a:cubicBezTo>
                  <a:cubicBezTo>
                    <a:pt x="138449" y="1087760"/>
                    <a:pt x="132938" y="1087447"/>
                    <a:pt x="127489" y="1087635"/>
                  </a:cubicBezTo>
                  <a:cubicBezTo>
                    <a:pt x="122040" y="1087823"/>
                    <a:pt x="116654" y="1088199"/>
                    <a:pt x="111456" y="1088512"/>
                  </a:cubicBezTo>
                  <a:cubicBezTo>
                    <a:pt x="107197" y="1103919"/>
                    <a:pt x="106320" y="1289179"/>
                    <a:pt x="110516" y="1313667"/>
                  </a:cubicBezTo>
                  <a:cubicBezTo>
                    <a:pt x="115902" y="1314231"/>
                    <a:pt x="121790" y="1315045"/>
                    <a:pt x="127739" y="1315358"/>
                  </a:cubicBezTo>
                  <a:cubicBezTo>
                    <a:pt x="134566" y="1315734"/>
                    <a:pt x="141455" y="1315296"/>
                    <a:pt x="148282" y="1315984"/>
                  </a:cubicBezTo>
                  <a:cubicBezTo>
                    <a:pt x="162061" y="1317425"/>
                    <a:pt x="170704" y="1325817"/>
                    <a:pt x="171455" y="1337717"/>
                  </a:cubicBezTo>
                  <a:cubicBezTo>
                    <a:pt x="172207" y="1350118"/>
                    <a:pt x="163126" y="1359888"/>
                    <a:pt x="148470" y="1361830"/>
                  </a:cubicBezTo>
                  <a:cubicBezTo>
                    <a:pt x="142395" y="1362644"/>
                    <a:pt x="136132" y="1362206"/>
                    <a:pt x="129994" y="1362456"/>
                  </a:cubicBezTo>
                  <a:cubicBezTo>
                    <a:pt x="124545" y="1362707"/>
                    <a:pt x="119097" y="1363020"/>
                    <a:pt x="113648" y="1363521"/>
                  </a:cubicBezTo>
                  <a:cubicBezTo>
                    <a:pt x="112458" y="1363646"/>
                    <a:pt x="111393" y="1364836"/>
                    <a:pt x="109138" y="1366214"/>
                  </a:cubicBezTo>
                  <a:cubicBezTo>
                    <a:pt x="109138" y="1443938"/>
                    <a:pt x="109138" y="1522413"/>
                    <a:pt x="109138" y="1603081"/>
                  </a:cubicBezTo>
                  <a:cubicBezTo>
                    <a:pt x="121476" y="1603457"/>
                    <a:pt x="132875" y="1603707"/>
                    <a:pt x="144274" y="1604208"/>
                  </a:cubicBezTo>
                  <a:cubicBezTo>
                    <a:pt x="160871" y="1604897"/>
                    <a:pt x="170766" y="1612914"/>
                    <a:pt x="171393" y="1626066"/>
                  </a:cubicBezTo>
                  <a:cubicBezTo>
                    <a:pt x="172019" y="1639657"/>
                    <a:pt x="161309" y="1649678"/>
                    <a:pt x="144274" y="1650555"/>
                  </a:cubicBezTo>
                  <a:cubicBezTo>
                    <a:pt x="133376" y="1651118"/>
                    <a:pt x="122479" y="1650680"/>
                    <a:pt x="110516" y="1650680"/>
                  </a:cubicBezTo>
                  <a:cubicBezTo>
                    <a:pt x="109577" y="1656630"/>
                    <a:pt x="108199" y="1661076"/>
                    <a:pt x="108199" y="1665586"/>
                  </a:cubicBezTo>
                  <a:cubicBezTo>
                    <a:pt x="108011" y="1701222"/>
                    <a:pt x="107698" y="1736859"/>
                    <a:pt x="108199" y="1772433"/>
                  </a:cubicBezTo>
                  <a:cubicBezTo>
                    <a:pt x="108825" y="1816399"/>
                    <a:pt x="135130" y="1843080"/>
                    <a:pt x="178846" y="1843456"/>
                  </a:cubicBezTo>
                  <a:cubicBezTo>
                    <a:pt x="241852" y="1843957"/>
                    <a:pt x="304795" y="1843581"/>
                    <a:pt x="370181" y="1843581"/>
                  </a:cubicBezTo>
                  <a:cubicBezTo>
                    <a:pt x="370807" y="1833435"/>
                    <a:pt x="371934" y="1824228"/>
                    <a:pt x="371934" y="1815021"/>
                  </a:cubicBezTo>
                  <a:cubicBezTo>
                    <a:pt x="371997" y="1549219"/>
                    <a:pt x="371997" y="1283417"/>
                    <a:pt x="371997" y="1017614"/>
                  </a:cubicBezTo>
                  <a:cubicBezTo>
                    <a:pt x="371997" y="1010788"/>
                    <a:pt x="371747" y="1003898"/>
                    <a:pt x="372122" y="997072"/>
                  </a:cubicBezTo>
                  <a:cubicBezTo>
                    <a:pt x="373187" y="978220"/>
                    <a:pt x="379701" y="971769"/>
                    <a:pt x="398803" y="970454"/>
                  </a:cubicBezTo>
                  <a:cubicBezTo>
                    <a:pt x="404940" y="970016"/>
                    <a:pt x="411141" y="970204"/>
                    <a:pt x="417279" y="970204"/>
                  </a:cubicBezTo>
                  <a:cubicBezTo>
                    <a:pt x="503583" y="970204"/>
                    <a:pt x="589887" y="970204"/>
                    <a:pt x="676254" y="970204"/>
                  </a:cubicBezTo>
                  <a:cubicBezTo>
                    <a:pt x="681766" y="970204"/>
                    <a:pt x="687215" y="970078"/>
                    <a:pt x="692663" y="970391"/>
                  </a:cubicBezTo>
                  <a:cubicBezTo>
                    <a:pt x="714208" y="971456"/>
                    <a:pt x="720596" y="977782"/>
                    <a:pt x="721724" y="999139"/>
                  </a:cubicBezTo>
                  <a:cubicBezTo>
                    <a:pt x="722100" y="1006654"/>
                    <a:pt x="721912" y="1014232"/>
                    <a:pt x="721912" y="1021748"/>
                  </a:cubicBezTo>
                  <a:cubicBezTo>
                    <a:pt x="721912" y="1285484"/>
                    <a:pt x="721912" y="1549219"/>
                    <a:pt x="721912" y="1813017"/>
                  </a:cubicBezTo>
                  <a:cubicBezTo>
                    <a:pt x="721912" y="1822349"/>
                    <a:pt x="721912" y="1831744"/>
                    <a:pt x="721912" y="1842328"/>
                  </a:cubicBezTo>
                  <a:cubicBezTo>
                    <a:pt x="771765" y="1842328"/>
                    <a:pt x="818613" y="1842328"/>
                    <a:pt x="867401" y="1842328"/>
                  </a:cubicBezTo>
                  <a:cubicBezTo>
                    <a:pt x="867840" y="1831305"/>
                    <a:pt x="868654" y="1821222"/>
                    <a:pt x="868654" y="1811201"/>
                  </a:cubicBezTo>
                  <a:cubicBezTo>
                    <a:pt x="868717" y="1350181"/>
                    <a:pt x="868717" y="889160"/>
                    <a:pt x="868717" y="428077"/>
                  </a:cubicBezTo>
                  <a:cubicBezTo>
                    <a:pt x="868717" y="419872"/>
                    <a:pt x="868403" y="411605"/>
                    <a:pt x="869092" y="403401"/>
                  </a:cubicBezTo>
                  <a:cubicBezTo>
                    <a:pt x="870470" y="385990"/>
                    <a:pt x="877422" y="379226"/>
                    <a:pt x="895021" y="377660"/>
                  </a:cubicBezTo>
                  <a:cubicBezTo>
                    <a:pt x="899781" y="377221"/>
                    <a:pt x="904604" y="377409"/>
                    <a:pt x="909426" y="377409"/>
                  </a:cubicBezTo>
                  <a:cubicBezTo>
                    <a:pt x="999175" y="377409"/>
                    <a:pt x="1088924" y="377409"/>
                    <a:pt x="1178673" y="377409"/>
                  </a:cubicBezTo>
                  <a:cubicBezTo>
                    <a:pt x="1183496" y="377409"/>
                    <a:pt x="1188318" y="377221"/>
                    <a:pt x="1193078" y="377660"/>
                  </a:cubicBezTo>
                  <a:cubicBezTo>
                    <a:pt x="1210552" y="379288"/>
                    <a:pt x="1217441" y="386240"/>
                    <a:pt x="1218569" y="403651"/>
                  </a:cubicBezTo>
                  <a:cubicBezTo>
                    <a:pt x="1219070" y="411167"/>
                    <a:pt x="1218756" y="418745"/>
                    <a:pt x="1218756" y="426261"/>
                  </a:cubicBezTo>
                  <a:cubicBezTo>
                    <a:pt x="1218756" y="888659"/>
                    <a:pt x="1218756" y="1351120"/>
                    <a:pt x="1218756" y="1813518"/>
                  </a:cubicBezTo>
                  <a:cubicBezTo>
                    <a:pt x="1218506" y="1822975"/>
                    <a:pt x="1218506" y="1832370"/>
                    <a:pt x="1218506" y="1842516"/>
                  </a:cubicBezTo>
                  <a:close/>
                  <a:moveTo>
                    <a:pt x="1168464" y="1842516"/>
                  </a:moveTo>
                  <a:cubicBezTo>
                    <a:pt x="1169842" y="1840199"/>
                    <a:pt x="1170844" y="1839134"/>
                    <a:pt x="1171095" y="1837944"/>
                  </a:cubicBezTo>
                  <a:cubicBezTo>
                    <a:pt x="1171659" y="1835251"/>
                    <a:pt x="1172034" y="1832558"/>
                    <a:pt x="1172034" y="1829802"/>
                  </a:cubicBezTo>
                  <a:cubicBezTo>
                    <a:pt x="1172034" y="1365337"/>
                    <a:pt x="1172034" y="900872"/>
                    <a:pt x="1171972" y="436407"/>
                  </a:cubicBezTo>
                  <a:cubicBezTo>
                    <a:pt x="1171972" y="433714"/>
                    <a:pt x="1171158" y="431021"/>
                    <a:pt x="1170657" y="428390"/>
                  </a:cubicBezTo>
                  <a:cubicBezTo>
                    <a:pt x="1170531" y="427764"/>
                    <a:pt x="1170218" y="427075"/>
                    <a:pt x="1169780" y="426574"/>
                  </a:cubicBezTo>
                  <a:cubicBezTo>
                    <a:pt x="1169341" y="426073"/>
                    <a:pt x="1168652" y="425760"/>
                    <a:pt x="1167275" y="424820"/>
                  </a:cubicBezTo>
                  <a:cubicBezTo>
                    <a:pt x="1084853" y="424820"/>
                    <a:pt x="1001555" y="424820"/>
                    <a:pt x="919009" y="424820"/>
                  </a:cubicBezTo>
                  <a:cubicBezTo>
                    <a:pt x="917568" y="427200"/>
                    <a:pt x="916566" y="428328"/>
                    <a:pt x="916253" y="429518"/>
                  </a:cubicBezTo>
                  <a:cubicBezTo>
                    <a:pt x="915689" y="432148"/>
                    <a:pt x="915251" y="434904"/>
                    <a:pt x="915251" y="437597"/>
                  </a:cubicBezTo>
                  <a:cubicBezTo>
                    <a:pt x="915188" y="901373"/>
                    <a:pt x="915188" y="1365149"/>
                    <a:pt x="915251" y="1828925"/>
                  </a:cubicBezTo>
                  <a:cubicBezTo>
                    <a:pt x="915251" y="1832307"/>
                    <a:pt x="916128" y="1835689"/>
                    <a:pt x="916629" y="1839009"/>
                  </a:cubicBezTo>
                  <a:cubicBezTo>
                    <a:pt x="916754" y="1839635"/>
                    <a:pt x="917192" y="1840261"/>
                    <a:pt x="917568" y="1840700"/>
                  </a:cubicBezTo>
                  <a:cubicBezTo>
                    <a:pt x="918007" y="1841201"/>
                    <a:pt x="918633" y="1841577"/>
                    <a:pt x="919698" y="1842453"/>
                  </a:cubicBezTo>
                  <a:cubicBezTo>
                    <a:pt x="1002620" y="1842516"/>
                    <a:pt x="1085918" y="1842516"/>
                    <a:pt x="1168464" y="1842516"/>
                  </a:cubicBezTo>
                  <a:close/>
                  <a:moveTo>
                    <a:pt x="1415039" y="688869"/>
                  </a:moveTo>
                  <a:cubicBezTo>
                    <a:pt x="1410718" y="713608"/>
                    <a:pt x="1411469" y="1825293"/>
                    <a:pt x="1415666" y="1842328"/>
                  </a:cubicBezTo>
                  <a:cubicBezTo>
                    <a:pt x="1499152" y="1842328"/>
                    <a:pt x="1582951" y="1842328"/>
                    <a:pt x="1666499" y="1842328"/>
                  </a:cubicBezTo>
                  <a:cubicBezTo>
                    <a:pt x="1671134" y="1818717"/>
                    <a:pt x="1670195" y="704902"/>
                    <a:pt x="1665435" y="688869"/>
                  </a:cubicBezTo>
                  <a:cubicBezTo>
                    <a:pt x="1582512" y="688869"/>
                    <a:pt x="1499214" y="688869"/>
                    <a:pt x="1415039" y="688869"/>
                  </a:cubicBezTo>
                  <a:close/>
                  <a:moveTo>
                    <a:pt x="420285" y="1018366"/>
                  </a:moveTo>
                  <a:cubicBezTo>
                    <a:pt x="419408" y="1023251"/>
                    <a:pt x="418469" y="1025882"/>
                    <a:pt x="418469" y="1028512"/>
                  </a:cubicBezTo>
                  <a:cubicBezTo>
                    <a:pt x="418343" y="1295442"/>
                    <a:pt x="418343" y="1562434"/>
                    <a:pt x="418343" y="1829364"/>
                  </a:cubicBezTo>
                  <a:cubicBezTo>
                    <a:pt x="418343" y="1832746"/>
                    <a:pt x="419220" y="1836128"/>
                    <a:pt x="419784" y="1839447"/>
                  </a:cubicBezTo>
                  <a:cubicBezTo>
                    <a:pt x="419909" y="1840011"/>
                    <a:pt x="420473" y="1840574"/>
                    <a:pt x="420911" y="1841013"/>
                  </a:cubicBezTo>
                  <a:cubicBezTo>
                    <a:pt x="421350" y="1841514"/>
                    <a:pt x="421913" y="1841890"/>
                    <a:pt x="422540" y="1842391"/>
                  </a:cubicBezTo>
                  <a:cubicBezTo>
                    <a:pt x="505712" y="1842391"/>
                    <a:pt x="588948" y="1842391"/>
                    <a:pt x="671870" y="1842391"/>
                  </a:cubicBezTo>
                  <a:cubicBezTo>
                    <a:pt x="676818" y="1821284"/>
                    <a:pt x="676254" y="1035402"/>
                    <a:pt x="671181" y="1018366"/>
                  </a:cubicBezTo>
                  <a:cubicBezTo>
                    <a:pt x="588322" y="1018366"/>
                    <a:pt x="505086" y="1018366"/>
                    <a:pt x="420285" y="1018366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9" name="图形 4"/>
            <p:cNvGrpSpPr/>
            <p:nvPr/>
          </p:nvGrpSpPr>
          <p:grpSpPr>
            <a:xfrm>
              <a:off x="1846125" y="3196496"/>
              <a:ext cx="433686" cy="460974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2" name="矩形 51"/>
            <p:cNvSpPr/>
            <p:nvPr>
              <p:custDataLst>
                <p:tags r:id="rId3"/>
              </p:custDataLst>
            </p:nvPr>
          </p:nvSpPr>
          <p:spPr>
            <a:xfrm>
              <a:off x="927838" y="3724418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4" name="矩形 53"/>
            <p:cNvSpPr/>
            <p:nvPr>
              <p:custDataLst>
                <p:tags r:id="rId4"/>
              </p:custDataLst>
            </p:nvPr>
          </p:nvSpPr>
          <p:spPr>
            <a:xfrm>
              <a:off x="8993970" y="3724418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96684" y="4060565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REPORT</a:t>
              </a:r>
              <a:r>
                <a:rPr lang="en-US" altLang="zh-CN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INTRODUCTION</a:t>
              </a:r>
              <a:endParaRPr lang="zh-CN" altLang="en-US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062886" y="4060565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REPORT</a:t>
              </a:r>
              <a:r>
                <a:rPr lang="en-US" altLang="zh-CN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INTRODUCTION</a:t>
              </a:r>
              <a:endParaRPr lang="zh-CN" altLang="en-US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787148" y="1567063"/>
              <a:ext cx="3861137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543715" y="1567063"/>
              <a:ext cx="3861137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787148" y="4869056"/>
              <a:ext cx="3861137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543715" y="4869056"/>
              <a:ext cx="3861137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129114" y="2862075"/>
              <a:ext cx="2552835" cy="1452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543715" y="2862075"/>
              <a:ext cx="2552835" cy="1452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: 圆角 154"/>
          <p:cNvSpPr/>
          <p:nvPr/>
        </p:nvSpPr>
        <p:spPr>
          <a:xfrm>
            <a:off x="6121799" y="2937747"/>
            <a:ext cx="4704752" cy="1253765"/>
          </a:xfrm>
          <a:prstGeom prst="roundRect">
            <a:avLst>
              <a:gd name="adj" fmla="val 1140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6" name="组合 5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任意多边形: 形状 6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2" name="任意多边形: 形状 11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18" name="文本框 17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目 录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/>
          <p:cNvGrpSpPr/>
          <p:nvPr/>
        </p:nvGrpSpPr>
        <p:grpSpPr>
          <a:xfrm>
            <a:off x="2099362" y="3241916"/>
            <a:ext cx="4383236" cy="678966"/>
            <a:chOff x="1810076" y="3166502"/>
            <a:chExt cx="4383236" cy="678966"/>
          </a:xfrm>
        </p:grpSpPr>
        <p:sp>
          <p:nvSpPr>
            <p:cNvPr id="21" name="矩形: 圆角 2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工作基本情况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245854" y="3241916"/>
            <a:ext cx="4383236" cy="678966"/>
            <a:chOff x="1810076" y="3166502"/>
            <a:chExt cx="4383236" cy="678966"/>
          </a:xfrm>
        </p:grpSpPr>
        <p:sp>
          <p:nvSpPr>
            <p:cNvPr id="141" name="矩形: 圆角 14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完成情况概述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2099362" y="4438819"/>
            <a:ext cx="4383236" cy="678966"/>
            <a:chOff x="1810076" y="3166502"/>
            <a:chExt cx="4383236" cy="678966"/>
          </a:xfrm>
        </p:grpSpPr>
        <p:sp>
          <p:nvSpPr>
            <p:cNvPr id="146" name="矩形: 圆角 145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项目汇报展示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6245854" y="4438819"/>
            <a:ext cx="4383236" cy="678966"/>
            <a:chOff x="1810076" y="3166502"/>
            <a:chExt cx="4383236" cy="678966"/>
          </a:xfrm>
        </p:grpSpPr>
        <p:sp>
          <p:nvSpPr>
            <p:cNvPr id="151" name="矩形: 圆角 15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未来预测规划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8" name="图形 156"/>
          <p:cNvGrpSpPr/>
          <p:nvPr/>
        </p:nvGrpSpPr>
        <p:grpSpPr>
          <a:xfrm>
            <a:off x="10002461" y="3371302"/>
            <a:ext cx="505213" cy="713525"/>
            <a:chOff x="4737497" y="1518591"/>
            <a:chExt cx="2691442" cy="3801191"/>
          </a:xfrm>
        </p:grpSpPr>
        <p:sp>
          <p:nvSpPr>
            <p:cNvPr id="160" name="任意多边形: 形状 159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完成情况概述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3" name="任意多边形: 形状 52"/>
          <p:cNvSpPr/>
          <p:nvPr/>
        </p:nvSpPr>
        <p:spPr>
          <a:xfrm>
            <a:off x="4491563" y="2600325"/>
            <a:ext cx="3208874" cy="3676650"/>
          </a:xfrm>
          <a:custGeom>
            <a:avLst/>
            <a:gdLst>
              <a:gd name="connsiteX0" fmla="*/ 1604437 w 3208874"/>
              <a:gd name="connsiteY0" fmla="*/ 0 h 4378643"/>
              <a:gd name="connsiteX1" fmla="*/ 1702941 w 3208874"/>
              <a:gd name="connsiteY1" fmla="*/ 492443 h 4378643"/>
              <a:gd name="connsiteX2" fmla="*/ 3136867 w 3208874"/>
              <a:gd name="connsiteY2" fmla="*/ 492443 h 4378643"/>
              <a:gd name="connsiteX3" fmla="*/ 3208874 w 3208874"/>
              <a:gd name="connsiteY3" fmla="*/ 564450 h 4378643"/>
              <a:gd name="connsiteX4" fmla="*/ 3208874 w 3208874"/>
              <a:gd name="connsiteY4" fmla="*/ 4306636 h 4378643"/>
              <a:gd name="connsiteX5" fmla="*/ 3136867 w 3208874"/>
              <a:gd name="connsiteY5" fmla="*/ 4378643 h 4378643"/>
              <a:gd name="connsiteX6" fmla="*/ 72007 w 3208874"/>
              <a:gd name="connsiteY6" fmla="*/ 4378643 h 4378643"/>
              <a:gd name="connsiteX7" fmla="*/ 0 w 3208874"/>
              <a:gd name="connsiteY7" fmla="*/ 4306636 h 4378643"/>
              <a:gd name="connsiteX8" fmla="*/ 0 w 3208874"/>
              <a:gd name="connsiteY8" fmla="*/ 564450 h 4378643"/>
              <a:gd name="connsiteX9" fmla="*/ 72007 w 3208874"/>
              <a:gd name="connsiteY9" fmla="*/ 492443 h 4378643"/>
              <a:gd name="connsiteX10" fmla="*/ 1505933 w 3208874"/>
              <a:gd name="connsiteY10" fmla="*/ 492443 h 437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08874" h="4378643">
                <a:moveTo>
                  <a:pt x="1604437" y="0"/>
                </a:moveTo>
                <a:lnTo>
                  <a:pt x="1702941" y="492443"/>
                </a:lnTo>
                <a:lnTo>
                  <a:pt x="3136867" y="492443"/>
                </a:lnTo>
                <a:cubicBezTo>
                  <a:pt x="3176635" y="492443"/>
                  <a:pt x="3208874" y="524682"/>
                  <a:pt x="3208874" y="564450"/>
                </a:cubicBezTo>
                <a:lnTo>
                  <a:pt x="3208874" y="4306636"/>
                </a:lnTo>
                <a:cubicBezTo>
                  <a:pt x="3208874" y="4346404"/>
                  <a:pt x="3176635" y="4378643"/>
                  <a:pt x="3136867" y="4378643"/>
                </a:cubicBezTo>
                <a:lnTo>
                  <a:pt x="72007" y="4378643"/>
                </a:lnTo>
                <a:cubicBezTo>
                  <a:pt x="32239" y="4378643"/>
                  <a:pt x="0" y="4346404"/>
                  <a:pt x="0" y="4306636"/>
                </a:cubicBezTo>
                <a:lnTo>
                  <a:pt x="0" y="564450"/>
                </a:lnTo>
                <a:cubicBezTo>
                  <a:pt x="0" y="524682"/>
                  <a:pt x="32239" y="492443"/>
                  <a:pt x="72007" y="492443"/>
                </a:cubicBezTo>
                <a:lnTo>
                  <a:pt x="1505933" y="492443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任意多边形: 形状 46"/>
          <p:cNvSpPr/>
          <p:nvPr/>
        </p:nvSpPr>
        <p:spPr>
          <a:xfrm>
            <a:off x="1125001" y="2576331"/>
            <a:ext cx="3208874" cy="3700644"/>
          </a:xfrm>
          <a:custGeom>
            <a:avLst/>
            <a:gdLst>
              <a:gd name="connsiteX0" fmla="*/ 2707232 w 3208874"/>
              <a:gd name="connsiteY0" fmla="*/ 0 h 4378643"/>
              <a:gd name="connsiteX1" fmla="*/ 2805736 w 3208874"/>
              <a:gd name="connsiteY1" fmla="*/ 492443 h 4378643"/>
              <a:gd name="connsiteX2" fmla="*/ 3136867 w 3208874"/>
              <a:gd name="connsiteY2" fmla="*/ 492443 h 4378643"/>
              <a:gd name="connsiteX3" fmla="*/ 3208874 w 3208874"/>
              <a:gd name="connsiteY3" fmla="*/ 564450 h 4378643"/>
              <a:gd name="connsiteX4" fmla="*/ 3208874 w 3208874"/>
              <a:gd name="connsiteY4" fmla="*/ 4306636 h 4378643"/>
              <a:gd name="connsiteX5" fmla="*/ 3136867 w 3208874"/>
              <a:gd name="connsiteY5" fmla="*/ 4378643 h 4378643"/>
              <a:gd name="connsiteX6" fmla="*/ 72007 w 3208874"/>
              <a:gd name="connsiteY6" fmla="*/ 4378643 h 4378643"/>
              <a:gd name="connsiteX7" fmla="*/ 0 w 3208874"/>
              <a:gd name="connsiteY7" fmla="*/ 4306636 h 4378643"/>
              <a:gd name="connsiteX8" fmla="*/ 0 w 3208874"/>
              <a:gd name="connsiteY8" fmla="*/ 564450 h 4378643"/>
              <a:gd name="connsiteX9" fmla="*/ 72007 w 3208874"/>
              <a:gd name="connsiteY9" fmla="*/ 492443 h 4378643"/>
              <a:gd name="connsiteX10" fmla="*/ 2608728 w 3208874"/>
              <a:gd name="connsiteY10" fmla="*/ 492443 h 4378643"/>
              <a:gd name="connsiteX11" fmla="*/ 2707232 w 3208874"/>
              <a:gd name="connsiteY11" fmla="*/ 0 h 4378643"/>
              <a:gd name="connsiteX0-1" fmla="*/ 3154907 w 3208874"/>
              <a:gd name="connsiteY0-2" fmla="*/ 0 h 4407218"/>
              <a:gd name="connsiteX1-3" fmla="*/ 2805736 w 3208874"/>
              <a:gd name="connsiteY1-4" fmla="*/ 521018 h 4407218"/>
              <a:gd name="connsiteX2-5" fmla="*/ 3136867 w 3208874"/>
              <a:gd name="connsiteY2-6" fmla="*/ 521018 h 4407218"/>
              <a:gd name="connsiteX3-7" fmla="*/ 3208874 w 3208874"/>
              <a:gd name="connsiteY3-8" fmla="*/ 593025 h 4407218"/>
              <a:gd name="connsiteX4-9" fmla="*/ 3208874 w 3208874"/>
              <a:gd name="connsiteY4-10" fmla="*/ 4335211 h 4407218"/>
              <a:gd name="connsiteX5-11" fmla="*/ 3136867 w 3208874"/>
              <a:gd name="connsiteY5-12" fmla="*/ 4407218 h 4407218"/>
              <a:gd name="connsiteX6-13" fmla="*/ 72007 w 3208874"/>
              <a:gd name="connsiteY6-14" fmla="*/ 4407218 h 4407218"/>
              <a:gd name="connsiteX7-15" fmla="*/ 0 w 3208874"/>
              <a:gd name="connsiteY7-16" fmla="*/ 4335211 h 4407218"/>
              <a:gd name="connsiteX8-17" fmla="*/ 0 w 3208874"/>
              <a:gd name="connsiteY8-18" fmla="*/ 593025 h 4407218"/>
              <a:gd name="connsiteX9-19" fmla="*/ 72007 w 3208874"/>
              <a:gd name="connsiteY9-20" fmla="*/ 521018 h 4407218"/>
              <a:gd name="connsiteX10-21" fmla="*/ 2608728 w 3208874"/>
              <a:gd name="connsiteY10-22" fmla="*/ 521018 h 4407218"/>
              <a:gd name="connsiteX11-23" fmla="*/ 3154907 w 3208874"/>
              <a:gd name="connsiteY11-24" fmla="*/ 0 h 44072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3208874" h="4407218">
                <a:moveTo>
                  <a:pt x="3154907" y="0"/>
                </a:moveTo>
                <a:lnTo>
                  <a:pt x="2805736" y="521018"/>
                </a:lnTo>
                <a:lnTo>
                  <a:pt x="3136867" y="521018"/>
                </a:lnTo>
                <a:cubicBezTo>
                  <a:pt x="3176635" y="521018"/>
                  <a:pt x="3208874" y="553257"/>
                  <a:pt x="3208874" y="593025"/>
                </a:cubicBezTo>
                <a:lnTo>
                  <a:pt x="3208874" y="4335211"/>
                </a:lnTo>
                <a:cubicBezTo>
                  <a:pt x="3208874" y="4374979"/>
                  <a:pt x="3176635" y="4407218"/>
                  <a:pt x="3136867" y="4407218"/>
                </a:cubicBezTo>
                <a:lnTo>
                  <a:pt x="72007" y="4407218"/>
                </a:lnTo>
                <a:cubicBezTo>
                  <a:pt x="32239" y="4407218"/>
                  <a:pt x="0" y="4374979"/>
                  <a:pt x="0" y="4335211"/>
                </a:cubicBezTo>
                <a:lnTo>
                  <a:pt x="0" y="593025"/>
                </a:lnTo>
                <a:cubicBezTo>
                  <a:pt x="0" y="553257"/>
                  <a:pt x="32239" y="521018"/>
                  <a:pt x="72007" y="521018"/>
                </a:cubicBezTo>
                <a:lnTo>
                  <a:pt x="2608728" y="521018"/>
                </a:lnTo>
                <a:lnTo>
                  <a:pt x="3154907" y="0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/>
          <p:cNvSpPr/>
          <p:nvPr/>
        </p:nvSpPr>
        <p:spPr>
          <a:xfrm flipH="1">
            <a:off x="7858125" y="2576331"/>
            <a:ext cx="3208874" cy="3700644"/>
          </a:xfrm>
          <a:custGeom>
            <a:avLst/>
            <a:gdLst>
              <a:gd name="connsiteX0" fmla="*/ 2707232 w 3208874"/>
              <a:gd name="connsiteY0" fmla="*/ 0 h 4378643"/>
              <a:gd name="connsiteX1" fmla="*/ 2805736 w 3208874"/>
              <a:gd name="connsiteY1" fmla="*/ 492443 h 4378643"/>
              <a:gd name="connsiteX2" fmla="*/ 3136867 w 3208874"/>
              <a:gd name="connsiteY2" fmla="*/ 492443 h 4378643"/>
              <a:gd name="connsiteX3" fmla="*/ 3208874 w 3208874"/>
              <a:gd name="connsiteY3" fmla="*/ 564450 h 4378643"/>
              <a:gd name="connsiteX4" fmla="*/ 3208874 w 3208874"/>
              <a:gd name="connsiteY4" fmla="*/ 4306636 h 4378643"/>
              <a:gd name="connsiteX5" fmla="*/ 3136867 w 3208874"/>
              <a:gd name="connsiteY5" fmla="*/ 4378643 h 4378643"/>
              <a:gd name="connsiteX6" fmla="*/ 72007 w 3208874"/>
              <a:gd name="connsiteY6" fmla="*/ 4378643 h 4378643"/>
              <a:gd name="connsiteX7" fmla="*/ 0 w 3208874"/>
              <a:gd name="connsiteY7" fmla="*/ 4306636 h 4378643"/>
              <a:gd name="connsiteX8" fmla="*/ 0 w 3208874"/>
              <a:gd name="connsiteY8" fmla="*/ 564450 h 4378643"/>
              <a:gd name="connsiteX9" fmla="*/ 72007 w 3208874"/>
              <a:gd name="connsiteY9" fmla="*/ 492443 h 4378643"/>
              <a:gd name="connsiteX10" fmla="*/ 2608728 w 3208874"/>
              <a:gd name="connsiteY10" fmla="*/ 492443 h 4378643"/>
              <a:gd name="connsiteX11" fmla="*/ 2707232 w 3208874"/>
              <a:gd name="connsiteY11" fmla="*/ 0 h 4378643"/>
              <a:gd name="connsiteX0-1" fmla="*/ 3154907 w 3208874"/>
              <a:gd name="connsiteY0-2" fmla="*/ 0 h 4407218"/>
              <a:gd name="connsiteX1-3" fmla="*/ 2805736 w 3208874"/>
              <a:gd name="connsiteY1-4" fmla="*/ 521018 h 4407218"/>
              <a:gd name="connsiteX2-5" fmla="*/ 3136867 w 3208874"/>
              <a:gd name="connsiteY2-6" fmla="*/ 521018 h 4407218"/>
              <a:gd name="connsiteX3-7" fmla="*/ 3208874 w 3208874"/>
              <a:gd name="connsiteY3-8" fmla="*/ 593025 h 4407218"/>
              <a:gd name="connsiteX4-9" fmla="*/ 3208874 w 3208874"/>
              <a:gd name="connsiteY4-10" fmla="*/ 4335211 h 4407218"/>
              <a:gd name="connsiteX5-11" fmla="*/ 3136867 w 3208874"/>
              <a:gd name="connsiteY5-12" fmla="*/ 4407218 h 4407218"/>
              <a:gd name="connsiteX6-13" fmla="*/ 72007 w 3208874"/>
              <a:gd name="connsiteY6-14" fmla="*/ 4407218 h 4407218"/>
              <a:gd name="connsiteX7-15" fmla="*/ 0 w 3208874"/>
              <a:gd name="connsiteY7-16" fmla="*/ 4335211 h 4407218"/>
              <a:gd name="connsiteX8-17" fmla="*/ 0 w 3208874"/>
              <a:gd name="connsiteY8-18" fmla="*/ 593025 h 4407218"/>
              <a:gd name="connsiteX9-19" fmla="*/ 72007 w 3208874"/>
              <a:gd name="connsiteY9-20" fmla="*/ 521018 h 4407218"/>
              <a:gd name="connsiteX10-21" fmla="*/ 2608728 w 3208874"/>
              <a:gd name="connsiteY10-22" fmla="*/ 521018 h 4407218"/>
              <a:gd name="connsiteX11-23" fmla="*/ 3154907 w 3208874"/>
              <a:gd name="connsiteY11-24" fmla="*/ 0 h 44072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3208874" h="4407218">
                <a:moveTo>
                  <a:pt x="3154907" y="0"/>
                </a:moveTo>
                <a:lnTo>
                  <a:pt x="2805736" y="521018"/>
                </a:lnTo>
                <a:lnTo>
                  <a:pt x="3136867" y="521018"/>
                </a:lnTo>
                <a:cubicBezTo>
                  <a:pt x="3176635" y="521018"/>
                  <a:pt x="3208874" y="553257"/>
                  <a:pt x="3208874" y="593025"/>
                </a:cubicBezTo>
                <a:lnTo>
                  <a:pt x="3208874" y="4335211"/>
                </a:lnTo>
                <a:cubicBezTo>
                  <a:pt x="3208874" y="4374979"/>
                  <a:pt x="3176635" y="4407218"/>
                  <a:pt x="3136867" y="4407218"/>
                </a:cubicBezTo>
                <a:lnTo>
                  <a:pt x="72007" y="4407218"/>
                </a:lnTo>
                <a:cubicBezTo>
                  <a:pt x="32239" y="4407218"/>
                  <a:pt x="0" y="4374979"/>
                  <a:pt x="0" y="4335211"/>
                </a:cubicBezTo>
                <a:lnTo>
                  <a:pt x="0" y="593025"/>
                </a:lnTo>
                <a:cubicBezTo>
                  <a:pt x="0" y="553257"/>
                  <a:pt x="32239" y="521018"/>
                  <a:pt x="72007" y="521018"/>
                </a:cubicBezTo>
                <a:lnTo>
                  <a:pt x="2608728" y="521018"/>
                </a:lnTo>
                <a:lnTo>
                  <a:pt x="3154907" y="0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>
            <p:custDataLst>
              <p:tags r:id="rId3"/>
            </p:custDataLst>
          </p:nvPr>
        </p:nvSpPr>
        <p:spPr>
          <a:xfrm>
            <a:off x="4960938" y="1116095"/>
            <a:ext cx="2270124" cy="3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请输入文字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029784" y="1493016"/>
            <a:ext cx="21324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</a:defRPr>
            </a:lvl1pPr>
          </a:lstStyle>
          <a:p>
            <a:pPr algn="ctr"/>
            <a:r>
              <a:rPr lang="zh-CN" altLang="en-US" sz="800" dirty="0">
                <a:sym typeface="+mn-lt"/>
              </a:rPr>
              <a:t>DAILY REPORT</a:t>
            </a:r>
            <a:r>
              <a:rPr lang="en-US" altLang="zh-CN" sz="800" dirty="0">
                <a:sym typeface="+mn-lt"/>
              </a:rPr>
              <a:t> </a:t>
            </a:r>
            <a:r>
              <a:rPr lang="zh-CN" altLang="en-US" sz="800" dirty="0">
                <a:sym typeface="+mn-lt"/>
              </a:rPr>
              <a:t>INTRODUCTION</a:t>
            </a:r>
            <a:endParaRPr lang="zh-CN" altLang="en-US" sz="800" dirty="0"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658625" y="1683898"/>
            <a:ext cx="6874750" cy="62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70" name="任意多边形: 形状 69"/>
          <p:cNvSpPr/>
          <p:nvPr/>
        </p:nvSpPr>
        <p:spPr>
          <a:xfrm>
            <a:off x="9303799" y="3444532"/>
            <a:ext cx="459152" cy="459091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1" name="任意多边形: 形状 70"/>
          <p:cNvSpPr/>
          <p:nvPr/>
        </p:nvSpPr>
        <p:spPr>
          <a:xfrm>
            <a:off x="5874815" y="3429000"/>
            <a:ext cx="442370" cy="418822"/>
          </a:xfrm>
          <a:custGeom>
            <a:avLst/>
            <a:gdLst>
              <a:gd name="connsiteX0" fmla="*/ 1218506 w 1996685"/>
              <a:gd name="connsiteY0" fmla="*/ 1842516 h 1890401"/>
              <a:gd name="connsiteX1" fmla="*/ 1364246 w 1996685"/>
              <a:gd name="connsiteY1" fmla="*/ 1842516 h 1890401"/>
              <a:gd name="connsiteX2" fmla="*/ 1365499 w 1996685"/>
              <a:gd name="connsiteY2" fmla="*/ 1813456 h 1890401"/>
              <a:gd name="connsiteX3" fmla="*/ 1365562 w 1996685"/>
              <a:gd name="connsiteY3" fmla="*/ 689245 h 1890401"/>
              <a:gd name="connsiteX4" fmla="*/ 1366438 w 1996685"/>
              <a:gd name="connsiteY4" fmla="*/ 662564 h 1890401"/>
              <a:gd name="connsiteX5" fmla="*/ 1387795 w 1996685"/>
              <a:gd name="connsiteY5" fmla="*/ 641333 h 1890401"/>
              <a:gd name="connsiteX6" fmla="*/ 1406271 w 1996685"/>
              <a:gd name="connsiteY6" fmla="*/ 640581 h 1890401"/>
              <a:gd name="connsiteX7" fmla="*/ 1675518 w 1996685"/>
              <a:gd name="connsiteY7" fmla="*/ 640581 h 1890401"/>
              <a:gd name="connsiteX8" fmla="*/ 1687856 w 1996685"/>
              <a:gd name="connsiteY8" fmla="*/ 640706 h 1890401"/>
              <a:gd name="connsiteX9" fmla="*/ 1715539 w 1996685"/>
              <a:gd name="connsiteY9" fmla="*/ 668702 h 1890401"/>
              <a:gd name="connsiteX10" fmla="*/ 1715601 w 1996685"/>
              <a:gd name="connsiteY10" fmla="*/ 689245 h 1890401"/>
              <a:gd name="connsiteX11" fmla="*/ 1715601 w 1996685"/>
              <a:gd name="connsiteY11" fmla="*/ 1815460 h 1890401"/>
              <a:gd name="connsiteX12" fmla="*/ 1715601 w 1996685"/>
              <a:gd name="connsiteY12" fmla="*/ 1843581 h 1890401"/>
              <a:gd name="connsiteX13" fmla="*/ 1996685 w 1996685"/>
              <a:gd name="connsiteY13" fmla="*/ 1843581 h 1890401"/>
              <a:gd name="connsiteX14" fmla="*/ 1996685 w 1996685"/>
              <a:gd name="connsiteY14" fmla="*/ 1890178 h 1890401"/>
              <a:gd name="connsiteX15" fmla="*/ 1967938 w 1996685"/>
              <a:gd name="connsiteY15" fmla="*/ 1890178 h 1890401"/>
              <a:gd name="connsiteX16" fmla="*/ 358719 w 1996685"/>
              <a:gd name="connsiteY16" fmla="*/ 1890178 h 1890401"/>
              <a:gd name="connsiteX17" fmla="*/ 181977 w 1996685"/>
              <a:gd name="connsiteY17" fmla="*/ 1889676 h 1890401"/>
              <a:gd name="connsiteX18" fmla="*/ 128178 w 1996685"/>
              <a:gd name="connsiteY18" fmla="*/ 1879280 h 1890401"/>
              <a:gd name="connsiteX19" fmla="*/ 61790 w 1996685"/>
              <a:gd name="connsiteY19" fmla="*/ 1776817 h 1890401"/>
              <a:gd name="connsiteX20" fmla="*/ 61539 w 1996685"/>
              <a:gd name="connsiteY20" fmla="*/ 1676108 h 1890401"/>
              <a:gd name="connsiteX21" fmla="*/ 61539 w 1996685"/>
              <a:gd name="connsiteY21" fmla="*/ 1651745 h 1890401"/>
              <a:gd name="connsiteX22" fmla="*/ 35986 w 1996685"/>
              <a:gd name="connsiteY22" fmla="*/ 1650680 h 1890401"/>
              <a:gd name="connsiteX23" fmla="*/ 19640 w 1996685"/>
              <a:gd name="connsiteY23" fmla="*/ 1649615 h 1890401"/>
              <a:gd name="connsiteX24" fmla="*/ 37 w 1996685"/>
              <a:gd name="connsiteY24" fmla="*/ 1626505 h 1890401"/>
              <a:gd name="connsiteX25" fmla="*/ 22646 w 1996685"/>
              <a:gd name="connsiteY25" fmla="*/ 1604459 h 1890401"/>
              <a:gd name="connsiteX26" fmla="*/ 60287 w 1996685"/>
              <a:gd name="connsiteY26" fmla="*/ 1604271 h 1890401"/>
              <a:gd name="connsiteX27" fmla="*/ 60287 w 1996685"/>
              <a:gd name="connsiteY27" fmla="*/ 1363771 h 1890401"/>
              <a:gd name="connsiteX28" fmla="*/ 38492 w 1996685"/>
              <a:gd name="connsiteY28" fmla="*/ 1362393 h 1890401"/>
              <a:gd name="connsiteX29" fmla="*/ 24149 w 1996685"/>
              <a:gd name="connsiteY29" fmla="*/ 1361955 h 1890401"/>
              <a:gd name="connsiteX30" fmla="*/ 37 w 1996685"/>
              <a:gd name="connsiteY30" fmla="*/ 1338782 h 1890401"/>
              <a:gd name="connsiteX31" fmla="*/ 24212 w 1996685"/>
              <a:gd name="connsiteY31" fmla="*/ 1315984 h 1890401"/>
              <a:gd name="connsiteX32" fmla="*/ 60099 w 1996685"/>
              <a:gd name="connsiteY32" fmla="*/ 1315797 h 1890401"/>
              <a:gd name="connsiteX33" fmla="*/ 60099 w 1996685"/>
              <a:gd name="connsiteY33" fmla="*/ 1087322 h 1890401"/>
              <a:gd name="connsiteX34" fmla="*/ 22959 w 1996685"/>
              <a:gd name="connsiteY34" fmla="*/ 1087197 h 1890401"/>
              <a:gd name="connsiteX35" fmla="*/ 1352 w 1996685"/>
              <a:gd name="connsiteY35" fmla="*/ 1071101 h 1890401"/>
              <a:gd name="connsiteX36" fmla="*/ 7114 w 1996685"/>
              <a:gd name="connsiteY36" fmla="*/ 1048679 h 1890401"/>
              <a:gd name="connsiteX37" fmla="*/ 25527 w 1996685"/>
              <a:gd name="connsiteY37" fmla="*/ 1041727 h 1890401"/>
              <a:gd name="connsiteX38" fmla="*/ 57531 w 1996685"/>
              <a:gd name="connsiteY38" fmla="*/ 1041414 h 1890401"/>
              <a:gd name="connsiteX39" fmla="*/ 58345 w 1996685"/>
              <a:gd name="connsiteY39" fmla="*/ 825528 h 1890401"/>
              <a:gd name="connsiteX40" fmla="*/ 26529 w 1996685"/>
              <a:gd name="connsiteY40" fmla="*/ 825465 h 1890401"/>
              <a:gd name="connsiteX41" fmla="*/ 37 w 1996685"/>
              <a:gd name="connsiteY41" fmla="*/ 803044 h 1890401"/>
              <a:gd name="connsiteX42" fmla="*/ 25778 w 1996685"/>
              <a:gd name="connsiteY42" fmla="*/ 779495 h 1890401"/>
              <a:gd name="connsiteX43" fmla="*/ 57907 w 1996685"/>
              <a:gd name="connsiteY43" fmla="*/ 779369 h 1890401"/>
              <a:gd name="connsiteX44" fmla="*/ 58972 w 1996685"/>
              <a:gd name="connsiteY44" fmla="*/ 557283 h 1890401"/>
              <a:gd name="connsiteX45" fmla="*/ 19201 w 1996685"/>
              <a:gd name="connsiteY45" fmla="*/ 554653 h 1890401"/>
              <a:gd name="connsiteX46" fmla="*/ 99 w 1996685"/>
              <a:gd name="connsiteY46" fmla="*/ 533609 h 1890401"/>
              <a:gd name="connsiteX47" fmla="*/ 17197 w 1996685"/>
              <a:gd name="connsiteY47" fmla="*/ 510811 h 1890401"/>
              <a:gd name="connsiteX48" fmla="*/ 33418 w 1996685"/>
              <a:gd name="connsiteY48" fmla="*/ 508995 h 1890401"/>
              <a:gd name="connsiteX49" fmla="*/ 57406 w 1996685"/>
              <a:gd name="connsiteY49" fmla="*/ 508933 h 1890401"/>
              <a:gd name="connsiteX50" fmla="*/ 59222 w 1996685"/>
              <a:gd name="connsiteY50" fmla="*/ 287034 h 1890401"/>
              <a:gd name="connsiteX51" fmla="*/ 37803 w 1996685"/>
              <a:gd name="connsiteY51" fmla="*/ 286032 h 1890401"/>
              <a:gd name="connsiteX52" fmla="*/ 19389 w 1996685"/>
              <a:gd name="connsiteY52" fmla="*/ 285155 h 1890401"/>
              <a:gd name="connsiteX53" fmla="*/ 162 w 1996685"/>
              <a:gd name="connsiteY53" fmla="*/ 261857 h 1890401"/>
              <a:gd name="connsiteX54" fmla="*/ 21080 w 1996685"/>
              <a:gd name="connsiteY54" fmla="*/ 240374 h 1890401"/>
              <a:gd name="connsiteX55" fmla="*/ 59974 w 1996685"/>
              <a:gd name="connsiteY55" fmla="*/ 240187 h 1890401"/>
              <a:gd name="connsiteX56" fmla="*/ 61477 w 1996685"/>
              <a:gd name="connsiteY56" fmla="*/ 180062 h 1890401"/>
              <a:gd name="connsiteX57" fmla="*/ 61539 w 1996685"/>
              <a:gd name="connsiteY57" fmla="*/ 120438 h 1890401"/>
              <a:gd name="connsiteX58" fmla="*/ 61539 w 1996685"/>
              <a:gd name="connsiteY58" fmla="*/ 60814 h 1890401"/>
              <a:gd name="connsiteX59" fmla="*/ 61539 w 1996685"/>
              <a:gd name="connsiteY59" fmla="*/ 0 h 1890401"/>
              <a:gd name="connsiteX60" fmla="*/ 107573 w 1996685"/>
              <a:gd name="connsiteY60" fmla="*/ 0 h 1890401"/>
              <a:gd name="connsiteX61" fmla="*/ 107573 w 1996685"/>
              <a:gd name="connsiteY61" fmla="*/ 237556 h 1890401"/>
              <a:gd name="connsiteX62" fmla="*/ 125234 w 1996685"/>
              <a:gd name="connsiteY62" fmla="*/ 239686 h 1890401"/>
              <a:gd name="connsiteX63" fmla="*/ 145777 w 1996685"/>
              <a:gd name="connsiteY63" fmla="*/ 239936 h 1890401"/>
              <a:gd name="connsiteX64" fmla="*/ 171393 w 1996685"/>
              <a:gd name="connsiteY64" fmla="*/ 263234 h 1890401"/>
              <a:gd name="connsiteX65" fmla="*/ 144838 w 1996685"/>
              <a:gd name="connsiteY65" fmla="*/ 285907 h 1890401"/>
              <a:gd name="connsiteX66" fmla="*/ 124295 w 1996685"/>
              <a:gd name="connsiteY66" fmla="*/ 286094 h 1890401"/>
              <a:gd name="connsiteX67" fmla="*/ 109264 w 1996685"/>
              <a:gd name="connsiteY67" fmla="*/ 287660 h 1890401"/>
              <a:gd name="connsiteX68" fmla="*/ 109264 w 1996685"/>
              <a:gd name="connsiteY68" fmla="*/ 507492 h 1890401"/>
              <a:gd name="connsiteX69" fmla="*/ 131435 w 1996685"/>
              <a:gd name="connsiteY69" fmla="*/ 508933 h 1890401"/>
              <a:gd name="connsiteX70" fmla="*/ 151852 w 1996685"/>
              <a:gd name="connsiteY70" fmla="*/ 510185 h 1890401"/>
              <a:gd name="connsiteX71" fmla="*/ 171330 w 1996685"/>
              <a:gd name="connsiteY71" fmla="*/ 533108 h 1890401"/>
              <a:gd name="connsiteX72" fmla="*/ 150725 w 1996685"/>
              <a:gd name="connsiteY72" fmla="*/ 554966 h 1890401"/>
              <a:gd name="connsiteX73" fmla="*/ 124044 w 1996685"/>
              <a:gd name="connsiteY73" fmla="*/ 556030 h 1890401"/>
              <a:gd name="connsiteX74" fmla="*/ 109201 w 1996685"/>
              <a:gd name="connsiteY74" fmla="*/ 558285 h 1890401"/>
              <a:gd name="connsiteX75" fmla="*/ 109201 w 1996685"/>
              <a:gd name="connsiteY75" fmla="*/ 778305 h 1890401"/>
              <a:gd name="connsiteX76" fmla="*/ 135380 w 1996685"/>
              <a:gd name="connsiteY76" fmla="*/ 779369 h 1890401"/>
              <a:gd name="connsiteX77" fmla="*/ 155673 w 1996685"/>
              <a:gd name="connsiteY77" fmla="*/ 781374 h 1890401"/>
              <a:gd name="connsiteX78" fmla="*/ 171267 w 1996685"/>
              <a:gd name="connsiteY78" fmla="*/ 805110 h 1890401"/>
              <a:gd name="connsiteX79" fmla="*/ 151163 w 1996685"/>
              <a:gd name="connsiteY79" fmla="*/ 825215 h 1890401"/>
              <a:gd name="connsiteX80" fmla="*/ 132687 w 1996685"/>
              <a:gd name="connsiteY80" fmla="*/ 825591 h 1890401"/>
              <a:gd name="connsiteX81" fmla="*/ 114211 w 1996685"/>
              <a:gd name="connsiteY81" fmla="*/ 826217 h 1890401"/>
              <a:gd name="connsiteX82" fmla="*/ 109326 w 1996685"/>
              <a:gd name="connsiteY82" fmla="*/ 828597 h 1890401"/>
              <a:gd name="connsiteX83" fmla="*/ 109326 w 1996685"/>
              <a:gd name="connsiteY83" fmla="*/ 1041414 h 1890401"/>
              <a:gd name="connsiteX84" fmla="*/ 144462 w 1996685"/>
              <a:gd name="connsiteY84" fmla="*/ 1041289 h 1890401"/>
              <a:gd name="connsiteX85" fmla="*/ 171205 w 1996685"/>
              <a:gd name="connsiteY85" fmla="*/ 1063648 h 1890401"/>
              <a:gd name="connsiteX86" fmla="*/ 143898 w 1996685"/>
              <a:gd name="connsiteY86" fmla="*/ 1087510 h 1890401"/>
              <a:gd name="connsiteX87" fmla="*/ 127489 w 1996685"/>
              <a:gd name="connsiteY87" fmla="*/ 1087635 h 1890401"/>
              <a:gd name="connsiteX88" fmla="*/ 111456 w 1996685"/>
              <a:gd name="connsiteY88" fmla="*/ 1088512 h 1890401"/>
              <a:gd name="connsiteX89" fmla="*/ 110516 w 1996685"/>
              <a:gd name="connsiteY89" fmla="*/ 1313667 h 1890401"/>
              <a:gd name="connsiteX90" fmla="*/ 127739 w 1996685"/>
              <a:gd name="connsiteY90" fmla="*/ 1315358 h 1890401"/>
              <a:gd name="connsiteX91" fmla="*/ 148282 w 1996685"/>
              <a:gd name="connsiteY91" fmla="*/ 1315984 h 1890401"/>
              <a:gd name="connsiteX92" fmla="*/ 171455 w 1996685"/>
              <a:gd name="connsiteY92" fmla="*/ 1337717 h 1890401"/>
              <a:gd name="connsiteX93" fmla="*/ 148470 w 1996685"/>
              <a:gd name="connsiteY93" fmla="*/ 1361830 h 1890401"/>
              <a:gd name="connsiteX94" fmla="*/ 129994 w 1996685"/>
              <a:gd name="connsiteY94" fmla="*/ 1362456 h 1890401"/>
              <a:gd name="connsiteX95" fmla="*/ 113648 w 1996685"/>
              <a:gd name="connsiteY95" fmla="*/ 1363521 h 1890401"/>
              <a:gd name="connsiteX96" fmla="*/ 109138 w 1996685"/>
              <a:gd name="connsiteY96" fmla="*/ 1366214 h 1890401"/>
              <a:gd name="connsiteX97" fmla="*/ 109138 w 1996685"/>
              <a:gd name="connsiteY97" fmla="*/ 1603081 h 1890401"/>
              <a:gd name="connsiteX98" fmla="*/ 144274 w 1996685"/>
              <a:gd name="connsiteY98" fmla="*/ 1604208 h 1890401"/>
              <a:gd name="connsiteX99" fmla="*/ 171393 w 1996685"/>
              <a:gd name="connsiteY99" fmla="*/ 1626066 h 1890401"/>
              <a:gd name="connsiteX100" fmla="*/ 144274 w 1996685"/>
              <a:gd name="connsiteY100" fmla="*/ 1650555 h 1890401"/>
              <a:gd name="connsiteX101" fmla="*/ 110516 w 1996685"/>
              <a:gd name="connsiteY101" fmla="*/ 1650680 h 1890401"/>
              <a:gd name="connsiteX102" fmla="*/ 108199 w 1996685"/>
              <a:gd name="connsiteY102" fmla="*/ 1665586 h 1890401"/>
              <a:gd name="connsiteX103" fmla="*/ 108199 w 1996685"/>
              <a:gd name="connsiteY103" fmla="*/ 1772433 h 1890401"/>
              <a:gd name="connsiteX104" fmla="*/ 178846 w 1996685"/>
              <a:gd name="connsiteY104" fmla="*/ 1843456 h 1890401"/>
              <a:gd name="connsiteX105" fmla="*/ 370181 w 1996685"/>
              <a:gd name="connsiteY105" fmla="*/ 1843581 h 1890401"/>
              <a:gd name="connsiteX106" fmla="*/ 371934 w 1996685"/>
              <a:gd name="connsiteY106" fmla="*/ 1815021 h 1890401"/>
              <a:gd name="connsiteX107" fmla="*/ 371997 w 1996685"/>
              <a:gd name="connsiteY107" fmla="*/ 1017614 h 1890401"/>
              <a:gd name="connsiteX108" fmla="*/ 372122 w 1996685"/>
              <a:gd name="connsiteY108" fmla="*/ 997072 h 1890401"/>
              <a:gd name="connsiteX109" fmla="*/ 398803 w 1996685"/>
              <a:gd name="connsiteY109" fmla="*/ 970454 h 1890401"/>
              <a:gd name="connsiteX110" fmla="*/ 417279 w 1996685"/>
              <a:gd name="connsiteY110" fmla="*/ 970204 h 1890401"/>
              <a:gd name="connsiteX111" fmla="*/ 676254 w 1996685"/>
              <a:gd name="connsiteY111" fmla="*/ 970204 h 1890401"/>
              <a:gd name="connsiteX112" fmla="*/ 692663 w 1996685"/>
              <a:gd name="connsiteY112" fmla="*/ 970391 h 1890401"/>
              <a:gd name="connsiteX113" fmla="*/ 721724 w 1996685"/>
              <a:gd name="connsiteY113" fmla="*/ 999139 h 1890401"/>
              <a:gd name="connsiteX114" fmla="*/ 721912 w 1996685"/>
              <a:gd name="connsiteY114" fmla="*/ 1021748 h 1890401"/>
              <a:gd name="connsiteX115" fmla="*/ 721912 w 1996685"/>
              <a:gd name="connsiteY115" fmla="*/ 1813017 h 1890401"/>
              <a:gd name="connsiteX116" fmla="*/ 721912 w 1996685"/>
              <a:gd name="connsiteY116" fmla="*/ 1842328 h 1890401"/>
              <a:gd name="connsiteX117" fmla="*/ 867401 w 1996685"/>
              <a:gd name="connsiteY117" fmla="*/ 1842328 h 1890401"/>
              <a:gd name="connsiteX118" fmla="*/ 868654 w 1996685"/>
              <a:gd name="connsiteY118" fmla="*/ 1811201 h 1890401"/>
              <a:gd name="connsiteX119" fmla="*/ 868717 w 1996685"/>
              <a:gd name="connsiteY119" fmla="*/ 428077 h 1890401"/>
              <a:gd name="connsiteX120" fmla="*/ 869092 w 1996685"/>
              <a:gd name="connsiteY120" fmla="*/ 403401 h 1890401"/>
              <a:gd name="connsiteX121" fmla="*/ 895021 w 1996685"/>
              <a:gd name="connsiteY121" fmla="*/ 377660 h 1890401"/>
              <a:gd name="connsiteX122" fmla="*/ 909426 w 1996685"/>
              <a:gd name="connsiteY122" fmla="*/ 377409 h 1890401"/>
              <a:gd name="connsiteX123" fmla="*/ 1178673 w 1996685"/>
              <a:gd name="connsiteY123" fmla="*/ 377409 h 1890401"/>
              <a:gd name="connsiteX124" fmla="*/ 1193078 w 1996685"/>
              <a:gd name="connsiteY124" fmla="*/ 377660 h 1890401"/>
              <a:gd name="connsiteX125" fmla="*/ 1218569 w 1996685"/>
              <a:gd name="connsiteY125" fmla="*/ 403651 h 1890401"/>
              <a:gd name="connsiteX126" fmla="*/ 1218756 w 1996685"/>
              <a:gd name="connsiteY126" fmla="*/ 426261 h 1890401"/>
              <a:gd name="connsiteX127" fmla="*/ 1218756 w 1996685"/>
              <a:gd name="connsiteY127" fmla="*/ 1813518 h 1890401"/>
              <a:gd name="connsiteX128" fmla="*/ 1218506 w 1996685"/>
              <a:gd name="connsiteY128" fmla="*/ 1842516 h 1890401"/>
              <a:gd name="connsiteX129" fmla="*/ 1168464 w 1996685"/>
              <a:gd name="connsiteY129" fmla="*/ 1842516 h 1890401"/>
              <a:gd name="connsiteX130" fmla="*/ 1171095 w 1996685"/>
              <a:gd name="connsiteY130" fmla="*/ 1837944 h 1890401"/>
              <a:gd name="connsiteX131" fmla="*/ 1172034 w 1996685"/>
              <a:gd name="connsiteY131" fmla="*/ 1829802 h 1890401"/>
              <a:gd name="connsiteX132" fmla="*/ 1171972 w 1996685"/>
              <a:gd name="connsiteY132" fmla="*/ 436407 h 1890401"/>
              <a:gd name="connsiteX133" fmla="*/ 1170657 w 1996685"/>
              <a:gd name="connsiteY133" fmla="*/ 428390 h 1890401"/>
              <a:gd name="connsiteX134" fmla="*/ 1169780 w 1996685"/>
              <a:gd name="connsiteY134" fmla="*/ 426574 h 1890401"/>
              <a:gd name="connsiteX135" fmla="*/ 1167275 w 1996685"/>
              <a:gd name="connsiteY135" fmla="*/ 424820 h 1890401"/>
              <a:gd name="connsiteX136" fmla="*/ 919009 w 1996685"/>
              <a:gd name="connsiteY136" fmla="*/ 424820 h 1890401"/>
              <a:gd name="connsiteX137" fmla="*/ 916253 w 1996685"/>
              <a:gd name="connsiteY137" fmla="*/ 429518 h 1890401"/>
              <a:gd name="connsiteX138" fmla="*/ 915251 w 1996685"/>
              <a:gd name="connsiteY138" fmla="*/ 437597 h 1890401"/>
              <a:gd name="connsiteX139" fmla="*/ 915251 w 1996685"/>
              <a:gd name="connsiteY139" fmla="*/ 1828925 h 1890401"/>
              <a:gd name="connsiteX140" fmla="*/ 916629 w 1996685"/>
              <a:gd name="connsiteY140" fmla="*/ 1839009 h 1890401"/>
              <a:gd name="connsiteX141" fmla="*/ 917568 w 1996685"/>
              <a:gd name="connsiteY141" fmla="*/ 1840700 h 1890401"/>
              <a:gd name="connsiteX142" fmla="*/ 919698 w 1996685"/>
              <a:gd name="connsiteY142" fmla="*/ 1842453 h 1890401"/>
              <a:gd name="connsiteX143" fmla="*/ 1168464 w 1996685"/>
              <a:gd name="connsiteY143" fmla="*/ 1842516 h 1890401"/>
              <a:gd name="connsiteX144" fmla="*/ 1415039 w 1996685"/>
              <a:gd name="connsiteY144" fmla="*/ 688869 h 1890401"/>
              <a:gd name="connsiteX145" fmla="*/ 1415666 w 1996685"/>
              <a:gd name="connsiteY145" fmla="*/ 1842328 h 1890401"/>
              <a:gd name="connsiteX146" fmla="*/ 1666499 w 1996685"/>
              <a:gd name="connsiteY146" fmla="*/ 1842328 h 1890401"/>
              <a:gd name="connsiteX147" fmla="*/ 1665435 w 1996685"/>
              <a:gd name="connsiteY147" fmla="*/ 688869 h 1890401"/>
              <a:gd name="connsiteX148" fmla="*/ 1415039 w 1996685"/>
              <a:gd name="connsiteY148" fmla="*/ 688869 h 1890401"/>
              <a:gd name="connsiteX149" fmla="*/ 420285 w 1996685"/>
              <a:gd name="connsiteY149" fmla="*/ 1018366 h 1890401"/>
              <a:gd name="connsiteX150" fmla="*/ 418469 w 1996685"/>
              <a:gd name="connsiteY150" fmla="*/ 1028512 h 1890401"/>
              <a:gd name="connsiteX151" fmla="*/ 418343 w 1996685"/>
              <a:gd name="connsiteY151" fmla="*/ 1829364 h 1890401"/>
              <a:gd name="connsiteX152" fmla="*/ 419784 w 1996685"/>
              <a:gd name="connsiteY152" fmla="*/ 1839447 h 1890401"/>
              <a:gd name="connsiteX153" fmla="*/ 420911 w 1996685"/>
              <a:gd name="connsiteY153" fmla="*/ 1841013 h 1890401"/>
              <a:gd name="connsiteX154" fmla="*/ 422540 w 1996685"/>
              <a:gd name="connsiteY154" fmla="*/ 1842391 h 1890401"/>
              <a:gd name="connsiteX155" fmla="*/ 671870 w 1996685"/>
              <a:gd name="connsiteY155" fmla="*/ 1842391 h 1890401"/>
              <a:gd name="connsiteX156" fmla="*/ 671181 w 1996685"/>
              <a:gd name="connsiteY156" fmla="*/ 1018366 h 1890401"/>
              <a:gd name="connsiteX157" fmla="*/ 420285 w 1996685"/>
              <a:gd name="connsiteY157" fmla="*/ 1018366 h 189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996685" h="1890401">
                <a:moveTo>
                  <a:pt x="1218506" y="1842516"/>
                </a:moveTo>
                <a:cubicBezTo>
                  <a:pt x="1268485" y="1842516"/>
                  <a:pt x="1315395" y="1842516"/>
                  <a:pt x="1364246" y="1842516"/>
                </a:cubicBezTo>
                <a:cubicBezTo>
                  <a:pt x="1364685" y="1832182"/>
                  <a:pt x="1365499" y="1822788"/>
                  <a:pt x="1365499" y="1813456"/>
                </a:cubicBezTo>
                <a:cubicBezTo>
                  <a:pt x="1365562" y="1438740"/>
                  <a:pt x="1365562" y="1064023"/>
                  <a:pt x="1365562" y="689245"/>
                </a:cubicBezTo>
                <a:cubicBezTo>
                  <a:pt x="1365562" y="680351"/>
                  <a:pt x="1365248" y="671332"/>
                  <a:pt x="1366438" y="662564"/>
                </a:cubicBezTo>
                <a:cubicBezTo>
                  <a:pt x="1368129" y="649537"/>
                  <a:pt x="1374768" y="643274"/>
                  <a:pt x="1387795" y="641333"/>
                </a:cubicBezTo>
                <a:cubicBezTo>
                  <a:pt x="1393870" y="640393"/>
                  <a:pt x="1400071" y="640581"/>
                  <a:pt x="1406271" y="640581"/>
                </a:cubicBezTo>
                <a:cubicBezTo>
                  <a:pt x="1496020" y="640518"/>
                  <a:pt x="1585769" y="640581"/>
                  <a:pt x="1675518" y="640581"/>
                </a:cubicBezTo>
                <a:cubicBezTo>
                  <a:pt x="1679652" y="640581"/>
                  <a:pt x="1683723" y="640456"/>
                  <a:pt x="1687856" y="640706"/>
                </a:cubicBezTo>
                <a:cubicBezTo>
                  <a:pt x="1707835" y="642022"/>
                  <a:pt x="1714725" y="648974"/>
                  <a:pt x="1715539" y="668702"/>
                </a:cubicBezTo>
                <a:cubicBezTo>
                  <a:pt x="1715852" y="675529"/>
                  <a:pt x="1715601" y="682418"/>
                  <a:pt x="1715601" y="689245"/>
                </a:cubicBezTo>
                <a:cubicBezTo>
                  <a:pt x="1715601" y="1064650"/>
                  <a:pt x="1715601" y="1440055"/>
                  <a:pt x="1715601" y="1815460"/>
                </a:cubicBezTo>
                <a:cubicBezTo>
                  <a:pt x="1715601" y="1824165"/>
                  <a:pt x="1715601" y="1832871"/>
                  <a:pt x="1715601" y="1843581"/>
                </a:cubicBezTo>
                <a:cubicBezTo>
                  <a:pt x="1810674" y="1843581"/>
                  <a:pt x="1902866" y="1843581"/>
                  <a:pt x="1996685" y="1843581"/>
                </a:cubicBezTo>
                <a:cubicBezTo>
                  <a:pt x="1996685" y="1859489"/>
                  <a:pt x="1996685" y="1873330"/>
                  <a:pt x="1996685" y="1890178"/>
                </a:cubicBezTo>
                <a:cubicBezTo>
                  <a:pt x="1986665" y="1890178"/>
                  <a:pt x="1977333" y="1890178"/>
                  <a:pt x="1967938" y="1890178"/>
                </a:cubicBezTo>
                <a:cubicBezTo>
                  <a:pt x="1431511" y="1890178"/>
                  <a:pt x="895147" y="1890178"/>
                  <a:pt x="358719" y="1890178"/>
                </a:cubicBezTo>
                <a:cubicBezTo>
                  <a:pt x="299784" y="1890178"/>
                  <a:pt x="240850" y="1890929"/>
                  <a:pt x="181977" y="1889676"/>
                </a:cubicBezTo>
                <a:cubicBezTo>
                  <a:pt x="163877" y="1889301"/>
                  <a:pt x="144524" y="1886482"/>
                  <a:pt x="128178" y="1879280"/>
                </a:cubicBezTo>
                <a:cubicBezTo>
                  <a:pt x="84650" y="1859990"/>
                  <a:pt x="63168" y="1824040"/>
                  <a:pt x="61790" y="1776817"/>
                </a:cubicBezTo>
                <a:cubicBezTo>
                  <a:pt x="60850" y="1743247"/>
                  <a:pt x="61539" y="1709678"/>
                  <a:pt x="61539" y="1676108"/>
                </a:cubicBezTo>
                <a:cubicBezTo>
                  <a:pt x="61539" y="1668717"/>
                  <a:pt x="61539" y="1661265"/>
                  <a:pt x="61539" y="1651745"/>
                </a:cubicBezTo>
                <a:cubicBezTo>
                  <a:pt x="51894" y="1651369"/>
                  <a:pt x="43940" y="1651056"/>
                  <a:pt x="35986" y="1650680"/>
                </a:cubicBezTo>
                <a:cubicBezTo>
                  <a:pt x="30538" y="1650429"/>
                  <a:pt x="24901" y="1650743"/>
                  <a:pt x="19640" y="1649615"/>
                </a:cubicBezTo>
                <a:cubicBezTo>
                  <a:pt x="7740" y="1647110"/>
                  <a:pt x="-214" y="1637402"/>
                  <a:pt x="37" y="1626505"/>
                </a:cubicBezTo>
                <a:cubicBezTo>
                  <a:pt x="287" y="1614856"/>
                  <a:pt x="9494" y="1605273"/>
                  <a:pt x="22646" y="1604459"/>
                </a:cubicBezTo>
                <a:cubicBezTo>
                  <a:pt x="34734" y="1603707"/>
                  <a:pt x="46947" y="1604271"/>
                  <a:pt x="60287" y="1604271"/>
                </a:cubicBezTo>
                <a:cubicBezTo>
                  <a:pt x="60287" y="1523040"/>
                  <a:pt x="60287" y="1444564"/>
                  <a:pt x="60287" y="1363771"/>
                </a:cubicBezTo>
                <a:cubicBezTo>
                  <a:pt x="52896" y="1363270"/>
                  <a:pt x="45694" y="1362769"/>
                  <a:pt x="38492" y="1362393"/>
                </a:cubicBezTo>
                <a:cubicBezTo>
                  <a:pt x="33732" y="1362143"/>
                  <a:pt x="28846" y="1362519"/>
                  <a:pt x="24149" y="1361955"/>
                </a:cubicBezTo>
                <a:cubicBezTo>
                  <a:pt x="9306" y="1360201"/>
                  <a:pt x="-26" y="1351057"/>
                  <a:pt x="37" y="1338782"/>
                </a:cubicBezTo>
                <a:cubicBezTo>
                  <a:pt x="99" y="1326381"/>
                  <a:pt x="9494" y="1316987"/>
                  <a:pt x="24212" y="1315984"/>
                </a:cubicBezTo>
                <a:cubicBezTo>
                  <a:pt x="35673" y="1315170"/>
                  <a:pt x="47197" y="1315797"/>
                  <a:pt x="60099" y="1315797"/>
                </a:cubicBezTo>
                <a:cubicBezTo>
                  <a:pt x="60099" y="1238699"/>
                  <a:pt x="60099" y="1164420"/>
                  <a:pt x="60099" y="1087322"/>
                </a:cubicBezTo>
                <a:cubicBezTo>
                  <a:pt x="47197" y="1087322"/>
                  <a:pt x="35047" y="1087760"/>
                  <a:pt x="22959" y="1087197"/>
                </a:cubicBezTo>
                <a:cubicBezTo>
                  <a:pt x="12437" y="1086758"/>
                  <a:pt x="4922" y="1081309"/>
                  <a:pt x="1352" y="1071101"/>
                </a:cubicBezTo>
                <a:cubicBezTo>
                  <a:pt x="-1717" y="1062395"/>
                  <a:pt x="538" y="1054065"/>
                  <a:pt x="7114" y="1048679"/>
                </a:cubicBezTo>
                <a:cubicBezTo>
                  <a:pt x="11936" y="1044671"/>
                  <a:pt x="19139" y="1042416"/>
                  <a:pt x="25527" y="1041727"/>
                </a:cubicBezTo>
                <a:cubicBezTo>
                  <a:pt x="36299" y="1040600"/>
                  <a:pt x="47197" y="1041414"/>
                  <a:pt x="57531" y="1041414"/>
                </a:cubicBezTo>
                <a:cubicBezTo>
                  <a:pt x="62542" y="1024504"/>
                  <a:pt x="63168" y="848325"/>
                  <a:pt x="58345" y="825528"/>
                </a:cubicBezTo>
                <a:cubicBezTo>
                  <a:pt x="48137" y="825528"/>
                  <a:pt x="37302" y="825778"/>
                  <a:pt x="26529" y="825465"/>
                </a:cubicBezTo>
                <a:cubicBezTo>
                  <a:pt x="10433" y="824964"/>
                  <a:pt x="350" y="816321"/>
                  <a:pt x="37" y="803044"/>
                </a:cubicBezTo>
                <a:cubicBezTo>
                  <a:pt x="-277" y="789954"/>
                  <a:pt x="9744" y="780372"/>
                  <a:pt x="25778" y="779495"/>
                </a:cubicBezTo>
                <a:cubicBezTo>
                  <a:pt x="36613" y="778868"/>
                  <a:pt x="47510" y="779369"/>
                  <a:pt x="57907" y="779369"/>
                </a:cubicBezTo>
                <a:cubicBezTo>
                  <a:pt x="62416" y="762522"/>
                  <a:pt x="63168" y="581897"/>
                  <a:pt x="58972" y="557283"/>
                </a:cubicBezTo>
                <a:cubicBezTo>
                  <a:pt x="46070" y="556469"/>
                  <a:pt x="32542" y="556344"/>
                  <a:pt x="19201" y="554653"/>
                </a:cubicBezTo>
                <a:cubicBezTo>
                  <a:pt x="8304" y="553275"/>
                  <a:pt x="663" y="543818"/>
                  <a:pt x="99" y="533609"/>
                </a:cubicBezTo>
                <a:cubicBezTo>
                  <a:pt x="-464" y="523651"/>
                  <a:pt x="6613" y="513692"/>
                  <a:pt x="17197" y="510811"/>
                </a:cubicBezTo>
                <a:cubicBezTo>
                  <a:pt x="22396" y="509434"/>
                  <a:pt x="27970" y="509183"/>
                  <a:pt x="33418" y="508995"/>
                </a:cubicBezTo>
                <a:cubicBezTo>
                  <a:pt x="41560" y="508682"/>
                  <a:pt x="49765" y="508933"/>
                  <a:pt x="57406" y="508933"/>
                </a:cubicBezTo>
                <a:cubicBezTo>
                  <a:pt x="62291" y="493212"/>
                  <a:pt x="63606" y="316157"/>
                  <a:pt x="59222" y="287034"/>
                </a:cubicBezTo>
                <a:cubicBezTo>
                  <a:pt x="52395" y="286721"/>
                  <a:pt x="45068" y="286345"/>
                  <a:pt x="37803" y="286032"/>
                </a:cubicBezTo>
                <a:cubicBezTo>
                  <a:pt x="31665" y="285781"/>
                  <a:pt x="25339" y="286282"/>
                  <a:pt x="19389" y="285155"/>
                </a:cubicBezTo>
                <a:cubicBezTo>
                  <a:pt x="7991" y="283026"/>
                  <a:pt x="-277" y="272441"/>
                  <a:pt x="162" y="261857"/>
                </a:cubicBezTo>
                <a:cubicBezTo>
                  <a:pt x="663" y="250646"/>
                  <a:pt x="8930" y="241314"/>
                  <a:pt x="21080" y="240374"/>
                </a:cubicBezTo>
                <a:cubicBezTo>
                  <a:pt x="33231" y="239435"/>
                  <a:pt x="45569" y="240187"/>
                  <a:pt x="59974" y="240187"/>
                </a:cubicBezTo>
                <a:cubicBezTo>
                  <a:pt x="62980" y="219205"/>
                  <a:pt x="61164" y="199540"/>
                  <a:pt x="61477" y="180062"/>
                </a:cubicBezTo>
                <a:cubicBezTo>
                  <a:pt x="61790" y="160208"/>
                  <a:pt x="61539" y="140354"/>
                  <a:pt x="61539" y="120438"/>
                </a:cubicBezTo>
                <a:cubicBezTo>
                  <a:pt x="61539" y="100584"/>
                  <a:pt x="61539" y="80730"/>
                  <a:pt x="61539" y="60814"/>
                </a:cubicBezTo>
                <a:cubicBezTo>
                  <a:pt x="61539" y="41085"/>
                  <a:pt x="61539" y="21357"/>
                  <a:pt x="61539" y="0"/>
                </a:cubicBezTo>
                <a:cubicBezTo>
                  <a:pt x="77573" y="0"/>
                  <a:pt x="91414" y="0"/>
                  <a:pt x="107573" y="0"/>
                </a:cubicBezTo>
                <a:cubicBezTo>
                  <a:pt x="107573" y="79352"/>
                  <a:pt x="107573" y="157828"/>
                  <a:pt x="107573" y="237556"/>
                </a:cubicBezTo>
                <a:cubicBezTo>
                  <a:pt x="114838" y="238496"/>
                  <a:pt x="120036" y="239435"/>
                  <a:pt x="125234" y="239686"/>
                </a:cubicBezTo>
                <a:cubicBezTo>
                  <a:pt x="132061" y="240061"/>
                  <a:pt x="138950" y="239560"/>
                  <a:pt x="145777" y="239936"/>
                </a:cubicBezTo>
                <a:cubicBezTo>
                  <a:pt x="161936" y="240813"/>
                  <a:pt x="171768" y="249894"/>
                  <a:pt x="171393" y="263234"/>
                </a:cubicBezTo>
                <a:cubicBezTo>
                  <a:pt x="170954" y="276512"/>
                  <a:pt x="160996" y="285155"/>
                  <a:pt x="144838" y="285907"/>
                </a:cubicBezTo>
                <a:cubicBezTo>
                  <a:pt x="138011" y="286220"/>
                  <a:pt x="131122" y="285844"/>
                  <a:pt x="124295" y="286094"/>
                </a:cubicBezTo>
                <a:cubicBezTo>
                  <a:pt x="119660" y="286282"/>
                  <a:pt x="115026" y="287034"/>
                  <a:pt x="109264" y="287660"/>
                </a:cubicBezTo>
                <a:cubicBezTo>
                  <a:pt x="109264" y="360750"/>
                  <a:pt x="109264" y="433025"/>
                  <a:pt x="109264" y="507492"/>
                </a:cubicBezTo>
                <a:cubicBezTo>
                  <a:pt x="116967" y="507993"/>
                  <a:pt x="124170" y="508494"/>
                  <a:pt x="131435" y="508933"/>
                </a:cubicBezTo>
                <a:cubicBezTo>
                  <a:pt x="138261" y="509308"/>
                  <a:pt x="145213" y="508933"/>
                  <a:pt x="151852" y="510185"/>
                </a:cubicBezTo>
                <a:cubicBezTo>
                  <a:pt x="164002" y="512502"/>
                  <a:pt x="171706" y="522147"/>
                  <a:pt x="171330" y="533108"/>
                </a:cubicBezTo>
                <a:cubicBezTo>
                  <a:pt x="170954" y="544319"/>
                  <a:pt x="163000" y="553400"/>
                  <a:pt x="150725" y="554966"/>
                </a:cubicBezTo>
                <a:cubicBezTo>
                  <a:pt x="141957" y="556093"/>
                  <a:pt x="132938" y="555529"/>
                  <a:pt x="124044" y="556030"/>
                </a:cubicBezTo>
                <a:cubicBezTo>
                  <a:pt x="119410" y="556344"/>
                  <a:pt x="114838" y="557408"/>
                  <a:pt x="109201" y="558285"/>
                </a:cubicBezTo>
                <a:cubicBezTo>
                  <a:pt x="109201" y="631437"/>
                  <a:pt x="109201" y="703712"/>
                  <a:pt x="109201" y="778305"/>
                </a:cubicBezTo>
                <a:cubicBezTo>
                  <a:pt x="118157" y="778618"/>
                  <a:pt x="126800" y="778868"/>
                  <a:pt x="135380" y="779369"/>
                </a:cubicBezTo>
                <a:cubicBezTo>
                  <a:pt x="142144" y="779745"/>
                  <a:pt x="149222" y="779557"/>
                  <a:pt x="155673" y="781374"/>
                </a:cubicBezTo>
                <a:cubicBezTo>
                  <a:pt x="166257" y="784380"/>
                  <a:pt x="172457" y="794839"/>
                  <a:pt x="171267" y="805110"/>
                </a:cubicBezTo>
                <a:cubicBezTo>
                  <a:pt x="170015" y="815632"/>
                  <a:pt x="162061" y="823962"/>
                  <a:pt x="151163" y="825215"/>
                </a:cubicBezTo>
                <a:cubicBezTo>
                  <a:pt x="145088" y="825904"/>
                  <a:pt x="138825" y="825465"/>
                  <a:pt x="132687" y="825591"/>
                </a:cubicBezTo>
                <a:cubicBezTo>
                  <a:pt x="126550" y="825716"/>
                  <a:pt x="120349" y="825904"/>
                  <a:pt x="114211" y="826217"/>
                </a:cubicBezTo>
                <a:cubicBezTo>
                  <a:pt x="113021" y="826279"/>
                  <a:pt x="111831" y="827344"/>
                  <a:pt x="109326" y="828597"/>
                </a:cubicBezTo>
                <a:cubicBezTo>
                  <a:pt x="109326" y="898054"/>
                  <a:pt x="109326" y="968199"/>
                  <a:pt x="109326" y="1041414"/>
                </a:cubicBezTo>
                <a:cubicBezTo>
                  <a:pt x="121664" y="1041414"/>
                  <a:pt x="133063" y="1041852"/>
                  <a:pt x="144462" y="1041289"/>
                </a:cubicBezTo>
                <a:cubicBezTo>
                  <a:pt x="162938" y="1040412"/>
                  <a:pt x="170704" y="1053564"/>
                  <a:pt x="171205" y="1063648"/>
                </a:cubicBezTo>
                <a:cubicBezTo>
                  <a:pt x="171894" y="1077489"/>
                  <a:pt x="161184" y="1086758"/>
                  <a:pt x="143898" y="1087510"/>
                </a:cubicBezTo>
                <a:cubicBezTo>
                  <a:pt x="138449" y="1087760"/>
                  <a:pt x="132938" y="1087447"/>
                  <a:pt x="127489" y="1087635"/>
                </a:cubicBezTo>
                <a:cubicBezTo>
                  <a:pt x="122040" y="1087823"/>
                  <a:pt x="116654" y="1088199"/>
                  <a:pt x="111456" y="1088512"/>
                </a:cubicBezTo>
                <a:cubicBezTo>
                  <a:pt x="107197" y="1103919"/>
                  <a:pt x="106320" y="1289179"/>
                  <a:pt x="110516" y="1313667"/>
                </a:cubicBezTo>
                <a:cubicBezTo>
                  <a:pt x="115902" y="1314231"/>
                  <a:pt x="121790" y="1315045"/>
                  <a:pt x="127739" y="1315358"/>
                </a:cubicBezTo>
                <a:cubicBezTo>
                  <a:pt x="134566" y="1315734"/>
                  <a:pt x="141455" y="1315296"/>
                  <a:pt x="148282" y="1315984"/>
                </a:cubicBezTo>
                <a:cubicBezTo>
                  <a:pt x="162061" y="1317425"/>
                  <a:pt x="170704" y="1325817"/>
                  <a:pt x="171455" y="1337717"/>
                </a:cubicBezTo>
                <a:cubicBezTo>
                  <a:pt x="172207" y="1350118"/>
                  <a:pt x="163126" y="1359888"/>
                  <a:pt x="148470" y="1361830"/>
                </a:cubicBezTo>
                <a:cubicBezTo>
                  <a:pt x="142395" y="1362644"/>
                  <a:pt x="136132" y="1362206"/>
                  <a:pt x="129994" y="1362456"/>
                </a:cubicBezTo>
                <a:cubicBezTo>
                  <a:pt x="124545" y="1362707"/>
                  <a:pt x="119097" y="1363020"/>
                  <a:pt x="113648" y="1363521"/>
                </a:cubicBezTo>
                <a:cubicBezTo>
                  <a:pt x="112458" y="1363646"/>
                  <a:pt x="111393" y="1364836"/>
                  <a:pt x="109138" y="1366214"/>
                </a:cubicBezTo>
                <a:cubicBezTo>
                  <a:pt x="109138" y="1443938"/>
                  <a:pt x="109138" y="1522413"/>
                  <a:pt x="109138" y="1603081"/>
                </a:cubicBezTo>
                <a:cubicBezTo>
                  <a:pt x="121476" y="1603457"/>
                  <a:pt x="132875" y="1603707"/>
                  <a:pt x="144274" y="1604208"/>
                </a:cubicBezTo>
                <a:cubicBezTo>
                  <a:pt x="160871" y="1604897"/>
                  <a:pt x="170766" y="1612914"/>
                  <a:pt x="171393" y="1626066"/>
                </a:cubicBezTo>
                <a:cubicBezTo>
                  <a:pt x="172019" y="1639657"/>
                  <a:pt x="161309" y="1649678"/>
                  <a:pt x="144274" y="1650555"/>
                </a:cubicBezTo>
                <a:cubicBezTo>
                  <a:pt x="133376" y="1651118"/>
                  <a:pt x="122479" y="1650680"/>
                  <a:pt x="110516" y="1650680"/>
                </a:cubicBezTo>
                <a:cubicBezTo>
                  <a:pt x="109577" y="1656630"/>
                  <a:pt x="108199" y="1661076"/>
                  <a:pt x="108199" y="1665586"/>
                </a:cubicBezTo>
                <a:cubicBezTo>
                  <a:pt x="108011" y="1701222"/>
                  <a:pt x="107698" y="1736859"/>
                  <a:pt x="108199" y="1772433"/>
                </a:cubicBezTo>
                <a:cubicBezTo>
                  <a:pt x="108825" y="1816399"/>
                  <a:pt x="135130" y="1843080"/>
                  <a:pt x="178846" y="1843456"/>
                </a:cubicBezTo>
                <a:cubicBezTo>
                  <a:pt x="241852" y="1843957"/>
                  <a:pt x="304795" y="1843581"/>
                  <a:pt x="370181" y="1843581"/>
                </a:cubicBezTo>
                <a:cubicBezTo>
                  <a:pt x="370807" y="1833435"/>
                  <a:pt x="371934" y="1824228"/>
                  <a:pt x="371934" y="1815021"/>
                </a:cubicBezTo>
                <a:cubicBezTo>
                  <a:pt x="371997" y="1549219"/>
                  <a:pt x="371997" y="1283417"/>
                  <a:pt x="371997" y="1017614"/>
                </a:cubicBezTo>
                <a:cubicBezTo>
                  <a:pt x="371997" y="1010788"/>
                  <a:pt x="371747" y="1003898"/>
                  <a:pt x="372122" y="997072"/>
                </a:cubicBezTo>
                <a:cubicBezTo>
                  <a:pt x="373187" y="978220"/>
                  <a:pt x="379701" y="971769"/>
                  <a:pt x="398803" y="970454"/>
                </a:cubicBezTo>
                <a:cubicBezTo>
                  <a:pt x="404940" y="970016"/>
                  <a:pt x="411141" y="970204"/>
                  <a:pt x="417279" y="970204"/>
                </a:cubicBezTo>
                <a:cubicBezTo>
                  <a:pt x="503583" y="970204"/>
                  <a:pt x="589887" y="970204"/>
                  <a:pt x="676254" y="970204"/>
                </a:cubicBezTo>
                <a:cubicBezTo>
                  <a:pt x="681766" y="970204"/>
                  <a:pt x="687215" y="970078"/>
                  <a:pt x="692663" y="970391"/>
                </a:cubicBezTo>
                <a:cubicBezTo>
                  <a:pt x="714208" y="971456"/>
                  <a:pt x="720596" y="977782"/>
                  <a:pt x="721724" y="999139"/>
                </a:cubicBezTo>
                <a:cubicBezTo>
                  <a:pt x="722100" y="1006654"/>
                  <a:pt x="721912" y="1014232"/>
                  <a:pt x="721912" y="1021748"/>
                </a:cubicBezTo>
                <a:cubicBezTo>
                  <a:pt x="721912" y="1285484"/>
                  <a:pt x="721912" y="1549219"/>
                  <a:pt x="721912" y="1813017"/>
                </a:cubicBezTo>
                <a:cubicBezTo>
                  <a:pt x="721912" y="1822349"/>
                  <a:pt x="721912" y="1831744"/>
                  <a:pt x="721912" y="1842328"/>
                </a:cubicBezTo>
                <a:cubicBezTo>
                  <a:pt x="771765" y="1842328"/>
                  <a:pt x="818613" y="1842328"/>
                  <a:pt x="867401" y="1842328"/>
                </a:cubicBezTo>
                <a:cubicBezTo>
                  <a:pt x="867840" y="1831305"/>
                  <a:pt x="868654" y="1821222"/>
                  <a:pt x="868654" y="1811201"/>
                </a:cubicBezTo>
                <a:cubicBezTo>
                  <a:pt x="868717" y="1350181"/>
                  <a:pt x="868717" y="889160"/>
                  <a:pt x="868717" y="428077"/>
                </a:cubicBezTo>
                <a:cubicBezTo>
                  <a:pt x="868717" y="419872"/>
                  <a:pt x="868403" y="411605"/>
                  <a:pt x="869092" y="403401"/>
                </a:cubicBezTo>
                <a:cubicBezTo>
                  <a:pt x="870470" y="385990"/>
                  <a:pt x="877422" y="379226"/>
                  <a:pt x="895021" y="377660"/>
                </a:cubicBezTo>
                <a:cubicBezTo>
                  <a:pt x="899781" y="377221"/>
                  <a:pt x="904604" y="377409"/>
                  <a:pt x="909426" y="377409"/>
                </a:cubicBezTo>
                <a:cubicBezTo>
                  <a:pt x="999175" y="377409"/>
                  <a:pt x="1088924" y="377409"/>
                  <a:pt x="1178673" y="377409"/>
                </a:cubicBezTo>
                <a:cubicBezTo>
                  <a:pt x="1183496" y="377409"/>
                  <a:pt x="1188318" y="377221"/>
                  <a:pt x="1193078" y="377660"/>
                </a:cubicBezTo>
                <a:cubicBezTo>
                  <a:pt x="1210552" y="379288"/>
                  <a:pt x="1217441" y="386240"/>
                  <a:pt x="1218569" y="403651"/>
                </a:cubicBezTo>
                <a:cubicBezTo>
                  <a:pt x="1219070" y="411167"/>
                  <a:pt x="1218756" y="418745"/>
                  <a:pt x="1218756" y="426261"/>
                </a:cubicBezTo>
                <a:cubicBezTo>
                  <a:pt x="1218756" y="888659"/>
                  <a:pt x="1218756" y="1351120"/>
                  <a:pt x="1218756" y="1813518"/>
                </a:cubicBezTo>
                <a:cubicBezTo>
                  <a:pt x="1218506" y="1822975"/>
                  <a:pt x="1218506" y="1832370"/>
                  <a:pt x="1218506" y="1842516"/>
                </a:cubicBezTo>
                <a:close/>
                <a:moveTo>
                  <a:pt x="1168464" y="1842516"/>
                </a:moveTo>
                <a:cubicBezTo>
                  <a:pt x="1169842" y="1840199"/>
                  <a:pt x="1170844" y="1839134"/>
                  <a:pt x="1171095" y="1837944"/>
                </a:cubicBezTo>
                <a:cubicBezTo>
                  <a:pt x="1171659" y="1835251"/>
                  <a:pt x="1172034" y="1832558"/>
                  <a:pt x="1172034" y="1829802"/>
                </a:cubicBezTo>
                <a:cubicBezTo>
                  <a:pt x="1172034" y="1365337"/>
                  <a:pt x="1172034" y="900872"/>
                  <a:pt x="1171972" y="436407"/>
                </a:cubicBezTo>
                <a:cubicBezTo>
                  <a:pt x="1171972" y="433714"/>
                  <a:pt x="1171158" y="431021"/>
                  <a:pt x="1170657" y="428390"/>
                </a:cubicBezTo>
                <a:cubicBezTo>
                  <a:pt x="1170531" y="427764"/>
                  <a:pt x="1170218" y="427075"/>
                  <a:pt x="1169780" y="426574"/>
                </a:cubicBezTo>
                <a:cubicBezTo>
                  <a:pt x="1169341" y="426073"/>
                  <a:pt x="1168652" y="425760"/>
                  <a:pt x="1167275" y="424820"/>
                </a:cubicBezTo>
                <a:cubicBezTo>
                  <a:pt x="1084853" y="424820"/>
                  <a:pt x="1001555" y="424820"/>
                  <a:pt x="919009" y="424820"/>
                </a:cubicBezTo>
                <a:cubicBezTo>
                  <a:pt x="917568" y="427200"/>
                  <a:pt x="916566" y="428328"/>
                  <a:pt x="916253" y="429518"/>
                </a:cubicBezTo>
                <a:cubicBezTo>
                  <a:pt x="915689" y="432148"/>
                  <a:pt x="915251" y="434904"/>
                  <a:pt x="915251" y="437597"/>
                </a:cubicBezTo>
                <a:cubicBezTo>
                  <a:pt x="915188" y="901373"/>
                  <a:pt x="915188" y="1365149"/>
                  <a:pt x="915251" y="1828925"/>
                </a:cubicBezTo>
                <a:cubicBezTo>
                  <a:pt x="915251" y="1832307"/>
                  <a:pt x="916128" y="1835689"/>
                  <a:pt x="916629" y="1839009"/>
                </a:cubicBezTo>
                <a:cubicBezTo>
                  <a:pt x="916754" y="1839635"/>
                  <a:pt x="917192" y="1840261"/>
                  <a:pt x="917568" y="1840700"/>
                </a:cubicBezTo>
                <a:cubicBezTo>
                  <a:pt x="918007" y="1841201"/>
                  <a:pt x="918633" y="1841577"/>
                  <a:pt x="919698" y="1842453"/>
                </a:cubicBezTo>
                <a:cubicBezTo>
                  <a:pt x="1002620" y="1842516"/>
                  <a:pt x="1085918" y="1842516"/>
                  <a:pt x="1168464" y="1842516"/>
                </a:cubicBezTo>
                <a:close/>
                <a:moveTo>
                  <a:pt x="1415039" y="688869"/>
                </a:moveTo>
                <a:cubicBezTo>
                  <a:pt x="1410718" y="713608"/>
                  <a:pt x="1411469" y="1825293"/>
                  <a:pt x="1415666" y="1842328"/>
                </a:cubicBezTo>
                <a:cubicBezTo>
                  <a:pt x="1499152" y="1842328"/>
                  <a:pt x="1582951" y="1842328"/>
                  <a:pt x="1666499" y="1842328"/>
                </a:cubicBezTo>
                <a:cubicBezTo>
                  <a:pt x="1671134" y="1818717"/>
                  <a:pt x="1670195" y="704902"/>
                  <a:pt x="1665435" y="688869"/>
                </a:cubicBezTo>
                <a:cubicBezTo>
                  <a:pt x="1582512" y="688869"/>
                  <a:pt x="1499214" y="688869"/>
                  <a:pt x="1415039" y="688869"/>
                </a:cubicBezTo>
                <a:close/>
                <a:moveTo>
                  <a:pt x="420285" y="1018366"/>
                </a:moveTo>
                <a:cubicBezTo>
                  <a:pt x="419408" y="1023251"/>
                  <a:pt x="418469" y="1025882"/>
                  <a:pt x="418469" y="1028512"/>
                </a:cubicBezTo>
                <a:cubicBezTo>
                  <a:pt x="418343" y="1295442"/>
                  <a:pt x="418343" y="1562434"/>
                  <a:pt x="418343" y="1829364"/>
                </a:cubicBezTo>
                <a:cubicBezTo>
                  <a:pt x="418343" y="1832746"/>
                  <a:pt x="419220" y="1836128"/>
                  <a:pt x="419784" y="1839447"/>
                </a:cubicBezTo>
                <a:cubicBezTo>
                  <a:pt x="419909" y="1840011"/>
                  <a:pt x="420473" y="1840574"/>
                  <a:pt x="420911" y="1841013"/>
                </a:cubicBezTo>
                <a:cubicBezTo>
                  <a:pt x="421350" y="1841514"/>
                  <a:pt x="421913" y="1841890"/>
                  <a:pt x="422540" y="1842391"/>
                </a:cubicBezTo>
                <a:cubicBezTo>
                  <a:pt x="505712" y="1842391"/>
                  <a:pt x="588948" y="1842391"/>
                  <a:pt x="671870" y="1842391"/>
                </a:cubicBezTo>
                <a:cubicBezTo>
                  <a:pt x="676818" y="1821284"/>
                  <a:pt x="676254" y="1035402"/>
                  <a:pt x="671181" y="1018366"/>
                </a:cubicBezTo>
                <a:cubicBezTo>
                  <a:pt x="588322" y="1018366"/>
                  <a:pt x="505086" y="1018366"/>
                  <a:pt x="420285" y="1018366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2" name="图形 4"/>
          <p:cNvGrpSpPr/>
          <p:nvPr/>
        </p:nvGrpSpPr>
        <p:grpSpPr>
          <a:xfrm>
            <a:off x="2512595" y="3433583"/>
            <a:ext cx="433686" cy="460974"/>
            <a:chOff x="7567004" y="2256821"/>
            <a:chExt cx="1957493" cy="2080656"/>
          </a:xfrm>
          <a:solidFill>
            <a:schemeClr val="accent5">
              <a:lumMod val="75000"/>
            </a:schemeClr>
          </a:solidFill>
        </p:grpSpPr>
        <p:sp>
          <p:nvSpPr>
            <p:cNvPr id="73" name="任意多边形: 形状 72"/>
            <p:cNvSpPr/>
            <p:nvPr/>
          </p:nvSpPr>
          <p:spPr>
            <a:xfrm>
              <a:off x="7567004" y="2256821"/>
              <a:ext cx="1957493" cy="2080656"/>
            </a:xfrm>
            <a:custGeom>
              <a:avLst/>
              <a:gdLst>
                <a:gd name="connsiteX0" fmla="*/ 1957180 w 1957493"/>
                <a:gd name="connsiteY0" fmla="*/ 866168 h 2080656"/>
                <a:gd name="connsiteX1" fmla="*/ 1868684 w 1957493"/>
                <a:gd name="connsiteY1" fmla="*/ 751930 h 2080656"/>
                <a:gd name="connsiteX2" fmla="*/ 1823841 w 1957493"/>
                <a:gd name="connsiteY2" fmla="*/ 748173 h 2080656"/>
                <a:gd name="connsiteX3" fmla="*/ 1564928 w 1957493"/>
                <a:gd name="connsiteY3" fmla="*/ 747922 h 2080656"/>
                <a:gd name="connsiteX4" fmla="*/ 1538498 w 1957493"/>
                <a:gd name="connsiteY4" fmla="*/ 746607 h 2080656"/>
                <a:gd name="connsiteX5" fmla="*/ 1538498 w 1957493"/>
                <a:gd name="connsiteY5" fmla="*/ 722807 h 2080656"/>
                <a:gd name="connsiteX6" fmla="*/ 1538122 w 1957493"/>
                <a:gd name="connsiteY6" fmla="*/ 564604 h 2080656"/>
                <a:gd name="connsiteX7" fmla="*/ 1530043 w 1957493"/>
                <a:gd name="connsiteY7" fmla="*/ 466525 h 2080656"/>
                <a:gd name="connsiteX8" fmla="*/ 1028438 w 1957493"/>
                <a:gd name="connsiteY8" fmla="*/ 2686 h 2080656"/>
                <a:gd name="connsiteX9" fmla="*/ 706143 w 1957493"/>
                <a:gd name="connsiteY9" fmla="*/ 71830 h 2080656"/>
                <a:gd name="connsiteX10" fmla="*/ 419235 w 1957493"/>
                <a:gd name="connsiteY10" fmla="*/ 553393 h 2080656"/>
                <a:gd name="connsiteX11" fmla="*/ 418859 w 1957493"/>
                <a:gd name="connsiteY11" fmla="*/ 721868 h 2080656"/>
                <a:gd name="connsiteX12" fmla="*/ 418859 w 1957493"/>
                <a:gd name="connsiteY12" fmla="*/ 747922 h 2080656"/>
                <a:gd name="connsiteX13" fmla="*/ 391364 w 1957493"/>
                <a:gd name="connsiteY13" fmla="*/ 747922 h 2080656"/>
                <a:gd name="connsiteX14" fmla="*/ 169466 w 1957493"/>
                <a:gd name="connsiteY14" fmla="*/ 747985 h 2080656"/>
                <a:gd name="connsiteX15" fmla="*/ 107838 w 1957493"/>
                <a:gd name="connsiteY15" fmla="*/ 748987 h 2080656"/>
                <a:gd name="connsiteX16" fmla="*/ 5625 w 1957493"/>
                <a:gd name="connsiteY16" fmla="*/ 831032 h 2080656"/>
                <a:gd name="connsiteX17" fmla="*/ 239 w 1957493"/>
                <a:gd name="connsiteY17" fmla="*/ 873558 h 2080656"/>
                <a:gd name="connsiteX18" fmla="*/ 51 w 1957493"/>
                <a:gd name="connsiteY18" fmla="*/ 1954367 h 2080656"/>
                <a:gd name="connsiteX19" fmla="*/ 302 w 1957493"/>
                <a:gd name="connsiteY19" fmla="*/ 1968771 h 2080656"/>
                <a:gd name="connsiteX20" fmla="*/ 111345 w 1957493"/>
                <a:gd name="connsiteY20" fmla="*/ 2079940 h 2080656"/>
                <a:gd name="connsiteX21" fmla="*/ 140092 w 1957493"/>
                <a:gd name="connsiteY21" fmla="*/ 2080629 h 2080656"/>
                <a:gd name="connsiteX22" fmla="*/ 1818893 w 1957493"/>
                <a:gd name="connsiteY22" fmla="*/ 2080629 h 2080656"/>
                <a:gd name="connsiteX23" fmla="*/ 1849707 w 1957493"/>
                <a:gd name="connsiteY23" fmla="*/ 2079752 h 2080656"/>
                <a:gd name="connsiteX24" fmla="*/ 1953360 w 1957493"/>
                <a:gd name="connsiteY24" fmla="*/ 1991819 h 2080656"/>
                <a:gd name="connsiteX25" fmla="*/ 1957243 w 1957493"/>
                <a:gd name="connsiteY25" fmla="*/ 1949105 h 2080656"/>
                <a:gd name="connsiteX26" fmla="*/ 1957494 w 1957493"/>
                <a:gd name="connsiteY26" fmla="*/ 1190905 h 2080656"/>
                <a:gd name="connsiteX27" fmla="*/ 1957180 w 1957493"/>
                <a:gd name="connsiteY27" fmla="*/ 866168 h 2080656"/>
                <a:gd name="connsiteX28" fmla="*/ 469026 w 1957493"/>
                <a:gd name="connsiteY28" fmla="*/ 529343 h 2080656"/>
                <a:gd name="connsiteX29" fmla="*/ 601050 w 1957493"/>
                <a:gd name="connsiteY29" fmla="*/ 215942 h 2080656"/>
                <a:gd name="connsiteX30" fmla="*/ 929295 w 1957493"/>
                <a:gd name="connsiteY30" fmla="*/ 51475 h 2080656"/>
                <a:gd name="connsiteX31" fmla="*/ 1483822 w 1957493"/>
                <a:gd name="connsiteY31" fmla="*/ 481744 h 2080656"/>
                <a:gd name="connsiteX32" fmla="*/ 1490586 w 1957493"/>
                <a:gd name="connsiteY32" fmla="*/ 567610 h 2080656"/>
                <a:gd name="connsiteX33" fmla="*/ 1490837 w 1957493"/>
                <a:gd name="connsiteY33" fmla="*/ 732014 h 2080656"/>
                <a:gd name="connsiteX34" fmla="*/ 1489960 w 1957493"/>
                <a:gd name="connsiteY34" fmla="*/ 743601 h 2080656"/>
                <a:gd name="connsiteX35" fmla="*/ 1338207 w 1957493"/>
                <a:gd name="connsiteY35" fmla="*/ 745104 h 2080656"/>
                <a:gd name="connsiteX36" fmla="*/ 1337330 w 1957493"/>
                <a:gd name="connsiteY36" fmla="*/ 723810 h 2080656"/>
                <a:gd name="connsiteX37" fmla="*/ 1337142 w 1957493"/>
                <a:gd name="connsiteY37" fmla="*/ 565606 h 2080656"/>
                <a:gd name="connsiteX38" fmla="*/ 1215201 w 1957493"/>
                <a:gd name="connsiteY38" fmla="*/ 295169 h 2080656"/>
                <a:gd name="connsiteX39" fmla="*/ 976518 w 1957493"/>
                <a:gd name="connsiteY39" fmla="*/ 206359 h 2080656"/>
                <a:gd name="connsiteX40" fmla="*/ 655789 w 1957493"/>
                <a:gd name="connsiteY40" fmla="*/ 409218 h 2080656"/>
                <a:gd name="connsiteX41" fmla="*/ 620653 w 1957493"/>
                <a:gd name="connsiteY41" fmla="*/ 551639 h 2080656"/>
                <a:gd name="connsiteX42" fmla="*/ 620027 w 1957493"/>
                <a:gd name="connsiteY42" fmla="*/ 722181 h 2080656"/>
                <a:gd name="connsiteX43" fmla="*/ 620027 w 1957493"/>
                <a:gd name="connsiteY43" fmla="*/ 746920 h 2080656"/>
                <a:gd name="connsiteX44" fmla="*/ 469840 w 1957493"/>
                <a:gd name="connsiteY44" fmla="*/ 746920 h 2080656"/>
                <a:gd name="connsiteX45" fmla="*/ 467209 w 1957493"/>
                <a:gd name="connsiteY45" fmla="*/ 730699 h 2080656"/>
                <a:gd name="connsiteX46" fmla="*/ 469026 w 1957493"/>
                <a:gd name="connsiteY46" fmla="*/ 529343 h 2080656"/>
                <a:gd name="connsiteX47" fmla="*/ 670256 w 1957493"/>
                <a:gd name="connsiteY47" fmla="*/ 540554 h 2080656"/>
                <a:gd name="connsiteX48" fmla="*/ 897979 w 1957493"/>
                <a:gd name="connsiteY48" fmla="*/ 264668 h 2080656"/>
                <a:gd name="connsiteX49" fmla="*/ 1283405 w 1957493"/>
                <a:gd name="connsiteY49" fmla="*/ 506671 h 2080656"/>
                <a:gd name="connsiteX50" fmla="*/ 1289230 w 1957493"/>
                <a:gd name="connsiteY50" fmla="*/ 561723 h 2080656"/>
                <a:gd name="connsiteX51" fmla="*/ 1289543 w 1957493"/>
                <a:gd name="connsiteY51" fmla="*/ 732265 h 2080656"/>
                <a:gd name="connsiteX52" fmla="*/ 1288666 w 1957493"/>
                <a:gd name="connsiteY52" fmla="*/ 743789 h 2080656"/>
                <a:gd name="connsiteX53" fmla="*/ 669943 w 1957493"/>
                <a:gd name="connsiteY53" fmla="*/ 745104 h 2080656"/>
                <a:gd name="connsiteX54" fmla="*/ 667939 w 1957493"/>
                <a:gd name="connsiteY54" fmla="*/ 733580 h 2080656"/>
                <a:gd name="connsiteX55" fmla="*/ 670256 w 1957493"/>
                <a:gd name="connsiteY55" fmla="*/ 540554 h 2080656"/>
                <a:gd name="connsiteX56" fmla="*/ 1574510 w 1957493"/>
                <a:gd name="connsiteY56" fmla="*/ 1423138 h 2080656"/>
                <a:gd name="connsiteX57" fmla="*/ 1596932 w 1957493"/>
                <a:gd name="connsiteY57" fmla="*/ 1424703 h 2080656"/>
                <a:gd name="connsiteX58" fmla="*/ 1880521 w 1957493"/>
                <a:gd name="connsiteY58" fmla="*/ 1424766 h 2080656"/>
                <a:gd name="connsiteX59" fmla="*/ 1904321 w 1957493"/>
                <a:gd name="connsiteY59" fmla="*/ 1424766 h 2080656"/>
                <a:gd name="connsiteX60" fmla="*/ 1905949 w 1957493"/>
                <a:gd name="connsiteY60" fmla="*/ 1592740 h 2080656"/>
                <a:gd name="connsiteX61" fmla="*/ 1882525 w 1957493"/>
                <a:gd name="connsiteY61" fmla="*/ 1593805 h 2080656"/>
                <a:gd name="connsiteX62" fmla="*/ 1598936 w 1957493"/>
                <a:gd name="connsiteY62" fmla="*/ 1593867 h 2080656"/>
                <a:gd name="connsiteX63" fmla="*/ 1576389 w 1957493"/>
                <a:gd name="connsiteY63" fmla="*/ 1594869 h 2080656"/>
                <a:gd name="connsiteX64" fmla="*/ 1555721 w 1957493"/>
                <a:gd name="connsiteY64" fmla="*/ 1618920 h 2080656"/>
                <a:gd name="connsiteX65" fmla="*/ 1577579 w 1957493"/>
                <a:gd name="connsiteY65" fmla="*/ 1642093 h 2080656"/>
                <a:gd name="connsiteX66" fmla="*/ 1596055 w 1957493"/>
                <a:gd name="connsiteY66" fmla="*/ 1642594 h 2080656"/>
                <a:gd name="connsiteX67" fmla="*/ 1881649 w 1957493"/>
                <a:gd name="connsiteY67" fmla="*/ 1642594 h 2080656"/>
                <a:gd name="connsiteX68" fmla="*/ 1907577 w 1957493"/>
                <a:gd name="connsiteY68" fmla="*/ 1642594 h 2080656"/>
                <a:gd name="connsiteX69" fmla="*/ 1909143 w 1957493"/>
                <a:gd name="connsiteY69" fmla="*/ 1666518 h 2080656"/>
                <a:gd name="connsiteX70" fmla="*/ 1909143 w 1957493"/>
                <a:gd name="connsiteY70" fmla="*/ 1950108 h 2080656"/>
                <a:gd name="connsiteX71" fmla="*/ 1907702 w 1957493"/>
                <a:gd name="connsiteY71" fmla="*/ 1972654 h 2080656"/>
                <a:gd name="connsiteX72" fmla="*/ 1846263 w 1957493"/>
                <a:gd name="connsiteY72" fmla="*/ 2031840 h 2080656"/>
                <a:gd name="connsiteX73" fmla="*/ 1825720 w 1957493"/>
                <a:gd name="connsiteY73" fmla="*/ 2032403 h 2080656"/>
                <a:gd name="connsiteX74" fmla="*/ 132576 w 1957493"/>
                <a:gd name="connsiteY74" fmla="*/ 2032278 h 2080656"/>
                <a:gd name="connsiteX75" fmla="*/ 98130 w 1957493"/>
                <a:gd name="connsiteY75" fmla="*/ 2028708 h 2080656"/>
                <a:gd name="connsiteX76" fmla="*/ 49466 w 1957493"/>
                <a:gd name="connsiteY76" fmla="*/ 1969335 h 2080656"/>
                <a:gd name="connsiteX77" fmla="*/ 49028 w 1957493"/>
                <a:gd name="connsiteY77" fmla="*/ 1961130 h 2080656"/>
                <a:gd name="connsiteX78" fmla="*/ 49028 w 1957493"/>
                <a:gd name="connsiteY78" fmla="*/ 1669337 h 2080656"/>
                <a:gd name="connsiteX79" fmla="*/ 50656 w 1957493"/>
                <a:gd name="connsiteY79" fmla="*/ 1654556 h 2080656"/>
                <a:gd name="connsiteX80" fmla="*/ 75145 w 1957493"/>
                <a:gd name="connsiteY80" fmla="*/ 1654556 h 2080656"/>
                <a:gd name="connsiteX81" fmla="*/ 358734 w 1957493"/>
                <a:gd name="connsiteY81" fmla="*/ 1654556 h 2080656"/>
                <a:gd name="connsiteX82" fmla="*/ 377210 w 1957493"/>
                <a:gd name="connsiteY82" fmla="*/ 1654305 h 2080656"/>
                <a:gd name="connsiteX83" fmla="*/ 403264 w 1957493"/>
                <a:gd name="connsiteY83" fmla="*/ 1630631 h 2080656"/>
                <a:gd name="connsiteX84" fmla="*/ 376270 w 1957493"/>
                <a:gd name="connsiteY84" fmla="*/ 1605767 h 2080656"/>
                <a:gd name="connsiteX85" fmla="*/ 359861 w 1957493"/>
                <a:gd name="connsiteY85" fmla="*/ 1605579 h 2080656"/>
                <a:gd name="connsiteX86" fmla="*/ 76272 w 1957493"/>
                <a:gd name="connsiteY86" fmla="*/ 1605579 h 2080656"/>
                <a:gd name="connsiteX87" fmla="*/ 50531 w 1957493"/>
                <a:gd name="connsiteY87" fmla="*/ 1605579 h 2080656"/>
                <a:gd name="connsiteX88" fmla="*/ 50531 w 1957493"/>
                <a:gd name="connsiteY88" fmla="*/ 1436102 h 2080656"/>
                <a:gd name="connsiteX89" fmla="*/ 76084 w 1957493"/>
                <a:gd name="connsiteY89" fmla="*/ 1436102 h 2080656"/>
                <a:gd name="connsiteX90" fmla="*/ 361678 w 1957493"/>
                <a:gd name="connsiteY90" fmla="*/ 1436039 h 2080656"/>
                <a:gd name="connsiteX91" fmla="*/ 384162 w 1957493"/>
                <a:gd name="connsiteY91" fmla="*/ 1434536 h 2080656"/>
                <a:gd name="connsiteX92" fmla="*/ 403327 w 1957493"/>
                <a:gd name="connsiteY92" fmla="*/ 1411300 h 2080656"/>
                <a:gd name="connsiteX93" fmla="*/ 383535 w 1957493"/>
                <a:gd name="connsiteY93" fmla="*/ 1388315 h 2080656"/>
                <a:gd name="connsiteX94" fmla="*/ 363056 w 1957493"/>
                <a:gd name="connsiteY94" fmla="*/ 1387376 h 2080656"/>
                <a:gd name="connsiteX95" fmla="*/ 77462 w 1957493"/>
                <a:gd name="connsiteY95" fmla="*/ 1387313 h 2080656"/>
                <a:gd name="connsiteX96" fmla="*/ 53412 w 1957493"/>
                <a:gd name="connsiteY96" fmla="*/ 1387313 h 2080656"/>
                <a:gd name="connsiteX97" fmla="*/ 52160 w 1957493"/>
                <a:gd name="connsiteY97" fmla="*/ 1227356 h 2080656"/>
                <a:gd name="connsiteX98" fmla="*/ 75646 w 1957493"/>
                <a:gd name="connsiteY98" fmla="*/ 1227356 h 2080656"/>
                <a:gd name="connsiteX99" fmla="*/ 363306 w 1957493"/>
                <a:gd name="connsiteY99" fmla="*/ 1227293 h 2080656"/>
                <a:gd name="connsiteX100" fmla="*/ 383786 w 1957493"/>
                <a:gd name="connsiteY100" fmla="*/ 1226291 h 2080656"/>
                <a:gd name="connsiteX101" fmla="*/ 403201 w 1957493"/>
                <a:gd name="connsiteY101" fmla="*/ 1203055 h 2080656"/>
                <a:gd name="connsiteX102" fmla="*/ 383786 w 1957493"/>
                <a:gd name="connsiteY102" fmla="*/ 1180007 h 2080656"/>
                <a:gd name="connsiteX103" fmla="*/ 361302 w 1957493"/>
                <a:gd name="connsiteY103" fmla="*/ 1178630 h 2080656"/>
                <a:gd name="connsiteX104" fmla="*/ 75709 w 1957493"/>
                <a:gd name="connsiteY104" fmla="*/ 1178567 h 2080656"/>
                <a:gd name="connsiteX105" fmla="*/ 50406 w 1957493"/>
                <a:gd name="connsiteY105" fmla="*/ 1178567 h 2080656"/>
                <a:gd name="connsiteX106" fmla="*/ 49028 w 1957493"/>
                <a:gd name="connsiteY106" fmla="*/ 1155957 h 2080656"/>
                <a:gd name="connsiteX107" fmla="*/ 49091 w 1957493"/>
                <a:gd name="connsiteY107" fmla="*/ 874435 h 2080656"/>
                <a:gd name="connsiteX108" fmla="*/ 52410 w 1957493"/>
                <a:gd name="connsiteY108" fmla="*/ 843997 h 2080656"/>
                <a:gd name="connsiteX109" fmla="*/ 111032 w 1957493"/>
                <a:gd name="connsiteY109" fmla="*/ 796648 h 2080656"/>
                <a:gd name="connsiteX110" fmla="*/ 133579 w 1957493"/>
                <a:gd name="connsiteY110" fmla="*/ 796022 h 2080656"/>
                <a:gd name="connsiteX111" fmla="*/ 1824717 w 1957493"/>
                <a:gd name="connsiteY111" fmla="*/ 796147 h 2080656"/>
                <a:gd name="connsiteX112" fmla="*/ 1861231 w 1957493"/>
                <a:gd name="connsiteY112" fmla="*/ 799968 h 2080656"/>
                <a:gd name="connsiteX113" fmla="*/ 1907327 w 1957493"/>
                <a:gd name="connsiteY113" fmla="*/ 852389 h 2080656"/>
                <a:gd name="connsiteX114" fmla="*/ 1909268 w 1957493"/>
                <a:gd name="connsiteY114" fmla="*/ 881011 h 2080656"/>
                <a:gd name="connsiteX115" fmla="*/ 1909268 w 1957493"/>
                <a:gd name="connsiteY115" fmla="*/ 1139924 h 2080656"/>
                <a:gd name="connsiteX116" fmla="*/ 1907765 w 1957493"/>
                <a:gd name="connsiteY116" fmla="*/ 1165477 h 2080656"/>
                <a:gd name="connsiteX117" fmla="*/ 1880083 w 1957493"/>
                <a:gd name="connsiteY117" fmla="*/ 1166855 h 2080656"/>
                <a:gd name="connsiteX118" fmla="*/ 1600627 w 1957493"/>
                <a:gd name="connsiteY118" fmla="*/ 1166980 h 2080656"/>
                <a:gd name="connsiteX119" fmla="*/ 1576013 w 1957493"/>
                <a:gd name="connsiteY119" fmla="*/ 1167983 h 2080656"/>
                <a:gd name="connsiteX120" fmla="*/ 1555847 w 1957493"/>
                <a:gd name="connsiteY120" fmla="*/ 1190279 h 2080656"/>
                <a:gd name="connsiteX121" fmla="*/ 1574197 w 1957493"/>
                <a:gd name="connsiteY121" fmla="*/ 1214141 h 2080656"/>
                <a:gd name="connsiteX122" fmla="*/ 1596682 w 1957493"/>
                <a:gd name="connsiteY122" fmla="*/ 1215456 h 2080656"/>
                <a:gd name="connsiteX123" fmla="*/ 1880270 w 1957493"/>
                <a:gd name="connsiteY123" fmla="*/ 1215519 h 2080656"/>
                <a:gd name="connsiteX124" fmla="*/ 1904070 w 1957493"/>
                <a:gd name="connsiteY124" fmla="*/ 1215519 h 2080656"/>
                <a:gd name="connsiteX125" fmla="*/ 1907014 w 1957493"/>
                <a:gd name="connsiteY125" fmla="*/ 1374224 h 2080656"/>
                <a:gd name="connsiteX126" fmla="*/ 1883903 w 1957493"/>
                <a:gd name="connsiteY126" fmla="*/ 1375163 h 2080656"/>
                <a:gd name="connsiteX127" fmla="*/ 1596243 w 1957493"/>
                <a:gd name="connsiteY127" fmla="*/ 1375225 h 2080656"/>
                <a:gd name="connsiteX128" fmla="*/ 1575763 w 1957493"/>
                <a:gd name="connsiteY128" fmla="*/ 1376228 h 2080656"/>
                <a:gd name="connsiteX129" fmla="*/ 1555972 w 1957493"/>
                <a:gd name="connsiteY129" fmla="*/ 1399213 h 2080656"/>
                <a:gd name="connsiteX130" fmla="*/ 1574510 w 1957493"/>
                <a:gd name="connsiteY130" fmla="*/ 1423138 h 208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1957493" h="2080656">
                  <a:moveTo>
                    <a:pt x="1957180" y="866168"/>
                  </a:moveTo>
                  <a:cubicBezTo>
                    <a:pt x="1956930" y="810364"/>
                    <a:pt x="1921731" y="764770"/>
                    <a:pt x="1868684" y="751930"/>
                  </a:cubicBezTo>
                  <a:cubicBezTo>
                    <a:pt x="1854279" y="748423"/>
                    <a:pt x="1838809" y="748235"/>
                    <a:pt x="1823841" y="748173"/>
                  </a:cubicBezTo>
                  <a:cubicBezTo>
                    <a:pt x="1737537" y="747859"/>
                    <a:pt x="1651232" y="748047"/>
                    <a:pt x="1564928" y="747922"/>
                  </a:cubicBezTo>
                  <a:cubicBezTo>
                    <a:pt x="1556911" y="747922"/>
                    <a:pt x="1548895" y="747108"/>
                    <a:pt x="1538498" y="746607"/>
                  </a:cubicBezTo>
                  <a:cubicBezTo>
                    <a:pt x="1538498" y="737526"/>
                    <a:pt x="1538498" y="730135"/>
                    <a:pt x="1538498" y="722807"/>
                  </a:cubicBezTo>
                  <a:cubicBezTo>
                    <a:pt x="1538498" y="670073"/>
                    <a:pt x="1539438" y="617276"/>
                    <a:pt x="1538122" y="564604"/>
                  </a:cubicBezTo>
                  <a:cubicBezTo>
                    <a:pt x="1537308" y="531848"/>
                    <a:pt x="1535241" y="498842"/>
                    <a:pt x="1530043" y="466525"/>
                  </a:cubicBezTo>
                  <a:cubicBezTo>
                    <a:pt x="1493780" y="240555"/>
                    <a:pt x="1308332" y="29429"/>
                    <a:pt x="1028438" y="2686"/>
                  </a:cubicBezTo>
                  <a:cubicBezTo>
                    <a:pt x="914326" y="-8212"/>
                    <a:pt x="805162" y="13897"/>
                    <a:pt x="706143" y="71830"/>
                  </a:cubicBezTo>
                  <a:cubicBezTo>
                    <a:pt x="522700" y="179115"/>
                    <a:pt x="427063" y="340826"/>
                    <a:pt x="419235" y="553393"/>
                  </a:cubicBezTo>
                  <a:cubicBezTo>
                    <a:pt x="417168" y="609510"/>
                    <a:pt x="418859" y="665689"/>
                    <a:pt x="418859" y="721868"/>
                  </a:cubicBezTo>
                  <a:cubicBezTo>
                    <a:pt x="418859" y="729258"/>
                    <a:pt x="418859" y="736649"/>
                    <a:pt x="418859" y="747922"/>
                  </a:cubicBezTo>
                  <a:cubicBezTo>
                    <a:pt x="407586" y="747922"/>
                    <a:pt x="399444" y="747922"/>
                    <a:pt x="391364" y="747922"/>
                  </a:cubicBezTo>
                  <a:cubicBezTo>
                    <a:pt x="317398" y="747922"/>
                    <a:pt x="243432" y="747859"/>
                    <a:pt x="169466" y="747985"/>
                  </a:cubicBezTo>
                  <a:cubicBezTo>
                    <a:pt x="148923" y="747985"/>
                    <a:pt x="128318" y="747672"/>
                    <a:pt x="107838" y="748987"/>
                  </a:cubicBezTo>
                  <a:cubicBezTo>
                    <a:pt x="59863" y="752118"/>
                    <a:pt x="18590" y="784999"/>
                    <a:pt x="5625" y="831032"/>
                  </a:cubicBezTo>
                  <a:cubicBezTo>
                    <a:pt x="1805" y="844623"/>
                    <a:pt x="239" y="859341"/>
                    <a:pt x="239" y="873558"/>
                  </a:cubicBezTo>
                  <a:cubicBezTo>
                    <a:pt x="-74" y="1233807"/>
                    <a:pt x="-11" y="1594118"/>
                    <a:pt x="51" y="1954367"/>
                  </a:cubicBezTo>
                  <a:cubicBezTo>
                    <a:pt x="51" y="1959189"/>
                    <a:pt x="-11" y="1963949"/>
                    <a:pt x="302" y="1968771"/>
                  </a:cubicBezTo>
                  <a:cubicBezTo>
                    <a:pt x="4185" y="2030212"/>
                    <a:pt x="49905" y="2076057"/>
                    <a:pt x="111345" y="2079940"/>
                  </a:cubicBezTo>
                  <a:cubicBezTo>
                    <a:pt x="120927" y="2080566"/>
                    <a:pt x="130510" y="2080629"/>
                    <a:pt x="140092" y="2080629"/>
                  </a:cubicBezTo>
                  <a:cubicBezTo>
                    <a:pt x="699693" y="2080629"/>
                    <a:pt x="1259293" y="2080691"/>
                    <a:pt x="1818893" y="2080629"/>
                  </a:cubicBezTo>
                  <a:cubicBezTo>
                    <a:pt x="1829165" y="2080629"/>
                    <a:pt x="1839435" y="2080504"/>
                    <a:pt x="1849707" y="2079752"/>
                  </a:cubicBezTo>
                  <a:cubicBezTo>
                    <a:pt x="1900312" y="2076057"/>
                    <a:pt x="1941899" y="2041297"/>
                    <a:pt x="1953360" y="1991819"/>
                  </a:cubicBezTo>
                  <a:cubicBezTo>
                    <a:pt x="1956554" y="1977978"/>
                    <a:pt x="1957243" y="1963323"/>
                    <a:pt x="1957243" y="1949105"/>
                  </a:cubicBezTo>
                  <a:cubicBezTo>
                    <a:pt x="1957494" y="1696393"/>
                    <a:pt x="1957494" y="1443618"/>
                    <a:pt x="1957494" y="1190905"/>
                  </a:cubicBezTo>
                  <a:cubicBezTo>
                    <a:pt x="1957431" y="1082618"/>
                    <a:pt x="1957618" y="974393"/>
                    <a:pt x="1957180" y="866168"/>
                  </a:cubicBezTo>
                  <a:close/>
                  <a:moveTo>
                    <a:pt x="469026" y="529343"/>
                  </a:moveTo>
                  <a:cubicBezTo>
                    <a:pt x="474662" y="409218"/>
                    <a:pt x="520257" y="304563"/>
                    <a:pt x="601050" y="215942"/>
                  </a:cubicBezTo>
                  <a:cubicBezTo>
                    <a:pt x="689170" y="119303"/>
                    <a:pt x="799024" y="64690"/>
                    <a:pt x="929295" y="51475"/>
                  </a:cubicBezTo>
                  <a:cubicBezTo>
                    <a:pt x="1199606" y="23980"/>
                    <a:pt x="1443426" y="215566"/>
                    <a:pt x="1483822" y="481744"/>
                  </a:cubicBezTo>
                  <a:cubicBezTo>
                    <a:pt x="1488143" y="510053"/>
                    <a:pt x="1490085" y="538925"/>
                    <a:pt x="1490586" y="567610"/>
                  </a:cubicBezTo>
                  <a:cubicBezTo>
                    <a:pt x="1491651" y="622411"/>
                    <a:pt x="1490899" y="677213"/>
                    <a:pt x="1490837" y="732014"/>
                  </a:cubicBezTo>
                  <a:cubicBezTo>
                    <a:pt x="1490837" y="736022"/>
                    <a:pt x="1490210" y="740031"/>
                    <a:pt x="1489960" y="743601"/>
                  </a:cubicBezTo>
                  <a:cubicBezTo>
                    <a:pt x="1474302" y="748924"/>
                    <a:pt x="1363885" y="750114"/>
                    <a:pt x="1338207" y="745104"/>
                  </a:cubicBezTo>
                  <a:cubicBezTo>
                    <a:pt x="1337894" y="738402"/>
                    <a:pt x="1337330" y="731075"/>
                    <a:pt x="1337330" y="723810"/>
                  </a:cubicBezTo>
                  <a:cubicBezTo>
                    <a:pt x="1337267" y="671075"/>
                    <a:pt x="1337643" y="618340"/>
                    <a:pt x="1337142" y="565606"/>
                  </a:cubicBezTo>
                  <a:cubicBezTo>
                    <a:pt x="1336140" y="457694"/>
                    <a:pt x="1295869" y="366943"/>
                    <a:pt x="1215201" y="295169"/>
                  </a:cubicBezTo>
                  <a:cubicBezTo>
                    <a:pt x="1147435" y="234856"/>
                    <a:pt x="1067144" y="204230"/>
                    <a:pt x="976518" y="206359"/>
                  </a:cubicBezTo>
                  <a:cubicBezTo>
                    <a:pt x="829775" y="209804"/>
                    <a:pt x="722991" y="279386"/>
                    <a:pt x="655789" y="409218"/>
                  </a:cubicBezTo>
                  <a:cubicBezTo>
                    <a:pt x="632866" y="453498"/>
                    <a:pt x="621530" y="501660"/>
                    <a:pt x="620653" y="551639"/>
                  </a:cubicBezTo>
                  <a:cubicBezTo>
                    <a:pt x="619651" y="608445"/>
                    <a:pt x="620152" y="665313"/>
                    <a:pt x="620027" y="722181"/>
                  </a:cubicBezTo>
                  <a:cubicBezTo>
                    <a:pt x="620027" y="729571"/>
                    <a:pt x="620027" y="736962"/>
                    <a:pt x="620027" y="746920"/>
                  </a:cubicBezTo>
                  <a:cubicBezTo>
                    <a:pt x="568169" y="746920"/>
                    <a:pt x="519756" y="746920"/>
                    <a:pt x="469840" y="746920"/>
                  </a:cubicBezTo>
                  <a:cubicBezTo>
                    <a:pt x="468838" y="741033"/>
                    <a:pt x="467209" y="735897"/>
                    <a:pt x="467209" y="730699"/>
                  </a:cubicBezTo>
                  <a:cubicBezTo>
                    <a:pt x="467523" y="663559"/>
                    <a:pt x="465832" y="596357"/>
                    <a:pt x="469026" y="529343"/>
                  </a:cubicBezTo>
                  <a:close/>
                  <a:moveTo>
                    <a:pt x="670256" y="540554"/>
                  </a:moveTo>
                  <a:cubicBezTo>
                    <a:pt x="677020" y="410972"/>
                    <a:pt x="772406" y="298739"/>
                    <a:pt x="897979" y="264668"/>
                  </a:cubicBezTo>
                  <a:cubicBezTo>
                    <a:pt x="1066079" y="219073"/>
                    <a:pt x="1247769" y="322475"/>
                    <a:pt x="1283405" y="506671"/>
                  </a:cubicBezTo>
                  <a:cubicBezTo>
                    <a:pt x="1286912" y="524708"/>
                    <a:pt x="1288979" y="543309"/>
                    <a:pt x="1289230" y="561723"/>
                  </a:cubicBezTo>
                  <a:cubicBezTo>
                    <a:pt x="1289982" y="618528"/>
                    <a:pt x="1289606" y="675396"/>
                    <a:pt x="1289543" y="732265"/>
                  </a:cubicBezTo>
                  <a:cubicBezTo>
                    <a:pt x="1289543" y="736273"/>
                    <a:pt x="1288979" y="740219"/>
                    <a:pt x="1288666" y="743789"/>
                  </a:cubicBezTo>
                  <a:cubicBezTo>
                    <a:pt x="1272508" y="748987"/>
                    <a:pt x="692615" y="750114"/>
                    <a:pt x="669943" y="745104"/>
                  </a:cubicBezTo>
                  <a:cubicBezTo>
                    <a:pt x="669254" y="741471"/>
                    <a:pt x="667876" y="737526"/>
                    <a:pt x="667939" y="733580"/>
                  </a:cubicBezTo>
                  <a:cubicBezTo>
                    <a:pt x="668440" y="669196"/>
                    <a:pt x="666874" y="604750"/>
                    <a:pt x="670256" y="540554"/>
                  </a:cubicBezTo>
                  <a:close/>
                  <a:moveTo>
                    <a:pt x="1574510" y="1423138"/>
                  </a:moveTo>
                  <a:cubicBezTo>
                    <a:pt x="1581713" y="1424766"/>
                    <a:pt x="1589416" y="1424703"/>
                    <a:pt x="1596932" y="1424703"/>
                  </a:cubicBezTo>
                  <a:cubicBezTo>
                    <a:pt x="1691440" y="1424766"/>
                    <a:pt x="1785950" y="1424766"/>
                    <a:pt x="1880521" y="1424766"/>
                  </a:cubicBezTo>
                  <a:cubicBezTo>
                    <a:pt x="1888663" y="1424766"/>
                    <a:pt x="1896805" y="1424766"/>
                    <a:pt x="1904321" y="1424766"/>
                  </a:cubicBezTo>
                  <a:cubicBezTo>
                    <a:pt x="1910333" y="1440799"/>
                    <a:pt x="1911460" y="1567939"/>
                    <a:pt x="1905949" y="1592740"/>
                  </a:cubicBezTo>
                  <a:cubicBezTo>
                    <a:pt x="1898559" y="1593116"/>
                    <a:pt x="1890542" y="1593805"/>
                    <a:pt x="1882525" y="1593805"/>
                  </a:cubicBezTo>
                  <a:cubicBezTo>
                    <a:pt x="1788016" y="1593867"/>
                    <a:pt x="1693508" y="1593867"/>
                    <a:pt x="1598936" y="1593867"/>
                  </a:cubicBezTo>
                  <a:cubicBezTo>
                    <a:pt x="1591420" y="1593867"/>
                    <a:pt x="1583779" y="1593679"/>
                    <a:pt x="1576389" y="1594869"/>
                  </a:cubicBezTo>
                  <a:cubicBezTo>
                    <a:pt x="1562987" y="1597124"/>
                    <a:pt x="1555471" y="1606394"/>
                    <a:pt x="1555721" y="1618920"/>
                  </a:cubicBezTo>
                  <a:cubicBezTo>
                    <a:pt x="1556034" y="1631132"/>
                    <a:pt x="1564302" y="1640276"/>
                    <a:pt x="1577579" y="1642093"/>
                  </a:cubicBezTo>
                  <a:cubicBezTo>
                    <a:pt x="1583654" y="1642907"/>
                    <a:pt x="1589854" y="1642594"/>
                    <a:pt x="1596055" y="1642594"/>
                  </a:cubicBezTo>
                  <a:cubicBezTo>
                    <a:pt x="1691253" y="1642594"/>
                    <a:pt x="1786451" y="1642594"/>
                    <a:pt x="1881649" y="1642594"/>
                  </a:cubicBezTo>
                  <a:cubicBezTo>
                    <a:pt x="1889728" y="1642594"/>
                    <a:pt x="1897807" y="1642594"/>
                    <a:pt x="1907577" y="1642594"/>
                  </a:cubicBezTo>
                  <a:cubicBezTo>
                    <a:pt x="1908204" y="1651988"/>
                    <a:pt x="1909143" y="1659253"/>
                    <a:pt x="1909143" y="1666518"/>
                  </a:cubicBezTo>
                  <a:cubicBezTo>
                    <a:pt x="1909268" y="1761027"/>
                    <a:pt x="1909205" y="1855536"/>
                    <a:pt x="1909143" y="1950108"/>
                  </a:cubicBezTo>
                  <a:cubicBezTo>
                    <a:pt x="1909143" y="1957623"/>
                    <a:pt x="1908705" y="1965201"/>
                    <a:pt x="1907702" y="1972654"/>
                  </a:cubicBezTo>
                  <a:cubicBezTo>
                    <a:pt x="1903256" y="2005285"/>
                    <a:pt x="1879143" y="2028458"/>
                    <a:pt x="1846263" y="2031840"/>
                  </a:cubicBezTo>
                  <a:cubicBezTo>
                    <a:pt x="1839498" y="2032529"/>
                    <a:pt x="1832609" y="2032403"/>
                    <a:pt x="1825720" y="2032403"/>
                  </a:cubicBezTo>
                  <a:cubicBezTo>
                    <a:pt x="1261360" y="2032403"/>
                    <a:pt x="696937" y="2032466"/>
                    <a:pt x="132576" y="2032278"/>
                  </a:cubicBezTo>
                  <a:cubicBezTo>
                    <a:pt x="121053" y="2032278"/>
                    <a:pt x="109153" y="2031715"/>
                    <a:pt x="98130" y="2028708"/>
                  </a:cubicBezTo>
                  <a:cubicBezTo>
                    <a:pt x="69571" y="2020942"/>
                    <a:pt x="52034" y="1998583"/>
                    <a:pt x="49466" y="1969335"/>
                  </a:cubicBezTo>
                  <a:cubicBezTo>
                    <a:pt x="49216" y="1966579"/>
                    <a:pt x="49028" y="1963886"/>
                    <a:pt x="49028" y="1961130"/>
                  </a:cubicBezTo>
                  <a:cubicBezTo>
                    <a:pt x="48965" y="1863866"/>
                    <a:pt x="48965" y="1766601"/>
                    <a:pt x="49028" y="1669337"/>
                  </a:cubicBezTo>
                  <a:cubicBezTo>
                    <a:pt x="49028" y="1665391"/>
                    <a:pt x="49842" y="1661383"/>
                    <a:pt x="50656" y="1654556"/>
                  </a:cubicBezTo>
                  <a:cubicBezTo>
                    <a:pt x="59174" y="1654556"/>
                    <a:pt x="67128" y="1654556"/>
                    <a:pt x="75145" y="1654556"/>
                  </a:cubicBezTo>
                  <a:cubicBezTo>
                    <a:pt x="169654" y="1654556"/>
                    <a:pt x="264162" y="1654556"/>
                    <a:pt x="358734" y="1654556"/>
                  </a:cubicBezTo>
                  <a:cubicBezTo>
                    <a:pt x="364872" y="1654556"/>
                    <a:pt x="371072" y="1654869"/>
                    <a:pt x="377210" y="1654305"/>
                  </a:cubicBezTo>
                  <a:cubicBezTo>
                    <a:pt x="393118" y="1652990"/>
                    <a:pt x="402951" y="1643846"/>
                    <a:pt x="403264" y="1630631"/>
                  </a:cubicBezTo>
                  <a:cubicBezTo>
                    <a:pt x="403577" y="1616665"/>
                    <a:pt x="393306" y="1607020"/>
                    <a:pt x="376270" y="1605767"/>
                  </a:cubicBezTo>
                  <a:cubicBezTo>
                    <a:pt x="370822" y="1605391"/>
                    <a:pt x="365310" y="1605579"/>
                    <a:pt x="359861" y="1605579"/>
                  </a:cubicBezTo>
                  <a:cubicBezTo>
                    <a:pt x="265352" y="1605579"/>
                    <a:pt x="170844" y="1605579"/>
                    <a:pt x="76272" y="1605579"/>
                  </a:cubicBezTo>
                  <a:cubicBezTo>
                    <a:pt x="68193" y="1605579"/>
                    <a:pt x="60176" y="1605579"/>
                    <a:pt x="50531" y="1605579"/>
                  </a:cubicBezTo>
                  <a:cubicBezTo>
                    <a:pt x="50531" y="1548961"/>
                    <a:pt x="50531" y="1494536"/>
                    <a:pt x="50531" y="1436102"/>
                  </a:cubicBezTo>
                  <a:cubicBezTo>
                    <a:pt x="60051" y="1436102"/>
                    <a:pt x="68067" y="1436102"/>
                    <a:pt x="76084" y="1436102"/>
                  </a:cubicBezTo>
                  <a:cubicBezTo>
                    <a:pt x="171282" y="1436102"/>
                    <a:pt x="266480" y="1436102"/>
                    <a:pt x="361678" y="1436039"/>
                  </a:cubicBezTo>
                  <a:cubicBezTo>
                    <a:pt x="369193" y="1436039"/>
                    <a:pt x="376834" y="1436039"/>
                    <a:pt x="384162" y="1434536"/>
                  </a:cubicBezTo>
                  <a:cubicBezTo>
                    <a:pt x="396250" y="1432094"/>
                    <a:pt x="403514" y="1422511"/>
                    <a:pt x="403327" y="1411300"/>
                  </a:cubicBezTo>
                  <a:cubicBezTo>
                    <a:pt x="403076" y="1400153"/>
                    <a:pt x="395373" y="1390507"/>
                    <a:pt x="383535" y="1388315"/>
                  </a:cubicBezTo>
                  <a:cubicBezTo>
                    <a:pt x="376897" y="1387063"/>
                    <a:pt x="369882" y="1387376"/>
                    <a:pt x="363056" y="1387376"/>
                  </a:cubicBezTo>
                  <a:cubicBezTo>
                    <a:pt x="267858" y="1387313"/>
                    <a:pt x="172660" y="1387313"/>
                    <a:pt x="77462" y="1387313"/>
                  </a:cubicBezTo>
                  <a:cubicBezTo>
                    <a:pt x="69320" y="1387313"/>
                    <a:pt x="61116" y="1387313"/>
                    <a:pt x="53412" y="1387313"/>
                  </a:cubicBezTo>
                  <a:cubicBezTo>
                    <a:pt x="47963" y="1371593"/>
                    <a:pt x="46961" y="1252345"/>
                    <a:pt x="52160" y="1227356"/>
                  </a:cubicBezTo>
                  <a:cubicBezTo>
                    <a:pt x="59613" y="1227356"/>
                    <a:pt x="67629" y="1227356"/>
                    <a:pt x="75646" y="1227356"/>
                  </a:cubicBezTo>
                  <a:cubicBezTo>
                    <a:pt x="171533" y="1227356"/>
                    <a:pt x="267419" y="1227356"/>
                    <a:pt x="363306" y="1227293"/>
                  </a:cubicBezTo>
                  <a:cubicBezTo>
                    <a:pt x="370132" y="1227293"/>
                    <a:pt x="377147" y="1227606"/>
                    <a:pt x="383786" y="1226291"/>
                  </a:cubicBezTo>
                  <a:cubicBezTo>
                    <a:pt x="395623" y="1224037"/>
                    <a:pt x="403201" y="1214266"/>
                    <a:pt x="403201" y="1203055"/>
                  </a:cubicBezTo>
                  <a:cubicBezTo>
                    <a:pt x="403201" y="1191782"/>
                    <a:pt x="395874" y="1182387"/>
                    <a:pt x="383786" y="1180007"/>
                  </a:cubicBezTo>
                  <a:cubicBezTo>
                    <a:pt x="376458" y="1178567"/>
                    <a:pt x="368817" y="1178630"/>
                    <a:pt x="361302" y="1178630"/>
                  </a:cubicBezTo>
                  <a:cubicBezTo>
                    <a:pt x="266104" y="1178567"/>
                    <a:pt x="170906" y="1178567"/>
                    <a:pt x="75709" y="1178567"/>
                  </a:cubicBezTo>
                  <a:cubicBezTo>
                    <a:pt x="67692" y="1178567"/>
                    <a:pt x="59675" y="1178567"/>
                    <a:pt x="50406" y="1178567"/>
                  </a:cubicBezTo>
                  <a:cubicBezTo>
                    <a:pt x="49842" y="1169235"/>
                    <a:pt x="49028" y="1162596"/>
                    <a:pt x="49028" y="1155957"/>
                  </a:cubicBezTo>
                  <a:cubicBezTo>
                    <a:pt x="48965" y="1062137"/>
                    <a:pt x="48903" y="968255"/>
                    <a:pt x="49091" y="874435"/>
                  </a:cubicBezTo>
                  <a:cubicBezTo>
                    <a:pt x="49091" y="864289"/>
                    <a:pt x="49278" y="853516"/>
                    <a:pt x="52410" y="843997"/>
                  </a:cubicBezTo>
                  <a:cubicBezTo>
                    <a:pt x="61679" y="816126"/>
                    <a:pt x="81533" y="799968"/>
                    <a:pt x="111032" y="796648"/>
                  </a:cubicBezTo>
                  <a:cubicBezTo>
                    <a:pt x="118485" y="795834"/>
                    <a:pt x="126063" y="796022"/>
                    <a:pt x="133579" y="796022"/>
                  </a:cubicBezTo>
                  <a:cubicBezTo>
                    <a:pt x="697313" y="796022"/>
                    <a:pt x="1260984" y="795959"/>
                    <a:pt x="1824717" y="796147"/>
                  </a:cubicBezTo>
                  <a:cubicBezTo>
                    <a:pt x="1836931" y="796147"/>
                    <a:pt x="1849581" y="796711"/>
                    <a:pt x="1861231" y="799968"/>
                  </a:cubicBezTo>
                  <a:cubicBezTo>
                    <a:pt x="1887222" y="807421"/>
                    <a:pt x="1902442" y="826022"/>
                    <a:pt x="1907327" y="852389"/>
                  </a:cubicBezTo>
                  <a:cubicBezTo>
                    <a:pt x="1909080" y="861721"/>
                    <a:pt x="1909268" y="871491"/>
                    <a:pt x="1909268" y="881011"/>
                  </a:cubicBezTo>
                  <a:cubicBezTo>
                    <a:pt x="1909393" y="967315"/>
                    <a:pt x="1909393" y="1053620"/>
                    <a:pt x="1909268" y="1139924"/>
                  </a:cubicBezTo>
                  <a:cubicBezTo>
                    <a:pt x="1909268" y="1147941"/>
                    <a:pt x="1908329" y="1155957"/>
                    <a:pt x="1907765" y="1165477"/>
                  </a:cubicBezTo>
                  <a:cubicBezTo>
                    <a:pt x="1897494" y="1166041"/>
                    <a:pt x="1888788" y="1166855"/>
                    <a:pt x="1880083" y="1166855"/>
                  </a:cubicBezTo>
                  <a:cubicBezTo>
                    <a:pt x="1786951" y="1166980"/>
                    <a:pt x="1693758" y="1166918"/>
                    <a:pt x="1600627" y="1166980"/>
                  </a:cubicBezTo>
                  <a:cubicBezTo>
                    <a:pt x="1592422" y="1166980"/>
                    <a:pt x="1584093" y="1166855"/>
                    <a:pt x="1576013" y="1167983"/>
                  </a:cubicBezTo>
                  <a:cubicBezTo>
                    <a:pt x="1563988" y="1169673"/>
                    <a:pt x="1556410" y="1178692"/>
                    <a:pt x="1555847" y="1190279"/>
                  </a:cubicBezTo>
                  <a:cubicBezTo>
                    <a:pt x="1555282" y="1201803"/>
                    <a:pt x="1562172" y="1211573"/>
                    <a:pt x="1574197" y="1214141"/>
                  </a:cubicBezTo>
                  <a:cubicBezTo>
                    <a:pt x="1581462" y="1215707"/>
                    <a:pt x="1589166" y="1215456"/>
                    <a:pt x="1596682" y="1215456"/>
                  </a:cubicBezTo>
                  <a:cubicBezTo>
                    <a:pt x="1691190" y="1215519"/>
                    <a:pt x="1785699" y="1215519"/>
                    <a:pt x="1880270" y="1215519"/>
                  </a:cubicBezTo>
                  <a:cubicBezTo>
                    <a:pt x="1888413" y="1215519"/>
                    <a:pt x="1896554" y="1215519"/>
                    <a:pt x="1904070" y="1215519"/>
                  </a:cubicBezTo>
                  <a:cubicBezTo>
                    <a:pt x="1910333" y="1230613"/>
                    <a:pt x="1912274" y="1339652"/>
                    <a:pt x="1907014" y="1374224"/>
                  </a:cubicBezTo>
                  <a:cubicBezTo>
                    <a:pt x="1899686" y="1374537"/>
                    <a:pt x="1891795" y="1375163"/>
                    <a:pt x="1883903" y="1375163"/>
                  </a:cubicBezTo>
                  <a:cubicBezTo>
                    <a:pt x="1788016" y="1375225"/>
                    <a:pt x="1692130" y="1375163"/>
                    <a:pt x="1596243" y="1375225"/>
                  </a:cubicBezTo>
                  <a:cubicBezTo>
                    <a:pt x="1589416" y="1375225"/>
                    <a:pt x="1582402" y="1374975"/>
                    <a:pt x="1575763" y="1376228"/>
                  </a:cubicBezTo>
                  <a:cubicBezTo>
                    <a:pt x="1563863" y="1378482"/>
                    <a:pt x="1556347" y="1387877"/>
                    <a:pt x="1555972" y="1399213"/>
                  </a:cubicBezTo>
                  <a:cubicBezTo>
                    <a:pt x="1555408" y="1410862"/>
                    <a:pt x="1562235" y="1420319"/>
                    <a:pt x="1574510" y="142313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8367131" y="3342320"/>
              <a:ext cx="356623" cy="682226"/>
            </a:xfrm>
            <a:custGeom>
              <a:avLst/>
              <a:gdLst>
                <a:gd name="connsiteX0" fmla="*/ 147643 w 356623"/>
                <a:gd name="connsiteY0" fmla="*/ 3256 h 682226"/>
                <a:gd name="connsiteX1" fmla="*/ 7227 w 356623"/>
                <a:gd name="connsiteY1" fmla="*/ 131836 h 682226"/>
                <a:gd name="connsiteX2" fmla="*/ 64470 w 356623"/>
                <a:gd name="connsiteY2" fmla="*/ 314841 h 682226"/>
                <a:gd name="connsiteX3" fmla="*/ 76120 w 356623"/>
                <a:gd name="connsiteY3" fmla="*/ 341209 h 682226"/>
                <a:gd name="connsiteX4" fmla="*/ 75995 w 356623"/>
                <a:gd name="connsiteY4" fmla="*/ 458264 h 682226"/>
                <a:gd name="connsiteX5" fmla="*/ 75995 w 356623"/>
                <a:gd name="connsiteY5" fmla="*/ 567116 h 682226"/>
                <a:gd name="connsiteX6" fmla="*/ 75995 w 356623"/>
                <a:gd name="connsiteY6" fmla="*/ 569182 h 682226"/>
                <a:gd name="connsiteX7" fmla="*/ 78312 w 356623"/>
                <a:gd name="connsiteY7" fmla="*/ 597741 h 682226"/>
                <a:gd name="connsiteX8" fmla="*/ 175076 w 356623"/>
                <a:gd name="connsiteY8" fmla="*/ 682167 h 682226"/>
                <a:gd name="connsiteX9" fmla="*/ 278039 w 356623"/>
                <a:gd name="connsiteY9" fmla="*/ 602752 h 682226"/>
                <a:gd name="connsiteX10" fmla="*/ 281108 w 356623"/>
                <a:gd name="connsiteY10" fmla="*/ 570184 h 682226"/>
                <a:gd name="connsiteX11" fmla="*/ 281108 w 356623"/>
                <a:gd name="connsiteY11" fmla="*/ 340144 h 682226"/>
                <a:gd name="connsiteX12" fmla="*/ 291943 w 356623"/>
                <a:gd name="connsiteY12" fmla="*/ 315593 h 682226"/>
                <a:gd name="connsiteX13" fmla="*/ 356452 w 356623"/>
                <a:gd name="connsiteY13" fmla="*/ 169289 h 682226"/>
                <a:gd name="connsiteX14" fmla="*/ 147643 w 356623"/>
                <a:gd name="connsiteY14" fmla="*/ 3256 h 682226"/>
                <a:gd name="connsiteX15" fmla="*/ 253927 w 356623"/>
                <a:gd name="connsiteY15" fmla="*/ 284528 h 682226"/>
                <a:gd name="connsiteX16" fmla="*/ 243530 w 356623"/>
                <a:gd name="connsiteY16" fmla="*/ 291042 h 682226"/>
                <a:gd name="connsiteX17" fmla="*/ 232319 w 356623"/>
                <a:gd name="connsiteY17" fmla="*/ 310895 h 682226"/>
                <a:gd name="connsiteX18" fmla="*/ 232445 w 356623"/>
                <a:gd name="connsiteY18" fmla="*/ 374528 h 682226"/>
                <a:gd name="connsiteX19" fmla="*/ 232445 w 356623"/>
                <a:gd name="connsiteY19" fmla="*/ 559287 h 682226"/>
                <a:gd name="connsiteX20" fmla="*/ 232319 w 356623"/>
                <a:gd name="connsiteY20" fmla="*/ 577762 h 682226"/>
                <a:gd name="connsiteX21" fmla="*/ 177769 w 356623"/>
                <a:gd name="connsiteY21" fmla="*/ 634318 h 682226"/>
                <a:gd name="connsiteX22" fmla="*/ 125159 w 356623"/>
                <a:gd name="connsiteY22" fmla="*/ 577888 h 682226"/>
                <a:gd name="connsiteX23" fmla="*/ 125034 w 356623"/>
                <a:gd name="connsiteY23" fmla="*/ 477304 h 682226"/>
                <a:gd name="connsiteX24" fmla="*/ 125034 w 356623"/>
                <a:gd name="connsiteY24" fmla="*/ 446490 h 682226"/>
                <a:gd name="connsiteX25" fmla="*/ 125284 w 356623"/>
                <a:gd name="connsiteY25" fmla="*/ 315092 h 682226"/>
                <a:gd name="connsiteX26" fmla="*/ 110754 w 356623"/>
                <a:gd name="connsiteY26" fmla="*/ 288725 h 682226"/>
                <a:gd name="connsiteX27" fmla="*/ 52320 w 356623"/>
                <a:gd name="connsiteY27" fmla="*/ 147180 h 682226"/>
                <a:gd name="connsiteX28" fmla="*/ 168437 w 356623"/>
                <a:gd name="connsiteY28" fmla="*/ 49102 h 682226"/>
                <a:gd name="connsiteX29" fmla="*/ 300649 w 356623"/>
                <a:gd name="connsiteY29" fmla="*/ 133339 h 682226"/>
                <a:gd name="connsiteX30" fmla="*/ 253927 w 356623"/>
                <a:gd name="connsiteY30" fmla="*/ 284528 h 68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6623" h="682226">
                  <a:moveTo>
                    <a:pt x="147643" y="3256"/>
                  </a:moveTo>
                  <a:cubicBezTo>
                    <a:pt x="75744" y="17724"/>
                    <a:pt x="26579" y="60688"/>
                    <a:pt x="7227" y="131836"/>
                  </a:cubicBezTo>
                  <a:cubicBezTo>
                    <a:pt x="-12314" y="203673"/>
                    <a:pt x="8103" y="265739"/>
                    <a:pt x="64470" y="314841"/>
                  </a:cubicBezTo>
                  <a:cubicBezTo>
                    <a:pt x="73302" y="322545"/>
                    <a:pt x="76245" y="330248"/>
                    <a:pt x="76120" y="341209"/>
                  </a:cubicBezTo>
                  <a:cubicBezTo>
                    <a:pt x="75744" y="380227"/>
                    <a:pt x="75995" y="419246"/>
                    <a:pt x="75995" y="458264"/>
                  </a:cubicBezTo>
                  <a:cubicBezTo>
                    <a:pt x="75995" y="494527"/>
                    <a:pt x="75995" y="530853"/>
                    <a:pt x="75995" y="567116"/>
                  </a:cubicBezTo>
                  <a:cubicBezTo>
                    <a:pt x="75995" y="567804"/>
                    <a:pt x="75932" y="568493"/>
                    <a:pt x="75995" y="569182"/>
                  </a:cubicBezTo>
                  <a:cubicBezTo>
                    <a:pt x="76746" y="578702"/>
                    <a:pt x="76746" y="588347"/>
                    <a:pt x="78312" y="597741"/>
                  </a:cubicBezTo>
                  <a:cubicBezTo>
                    <a:pt x="86454" y="646593"/>
                    <a:pt x="125598" y="680539"/>
                    <a:pt x="175076" y="682167"/>
                  </a:cubicBezTo>
                  <a:cubicBezTo>
                    <a:pt x="225555" y="683796"/>
                    <a:pt x="267392" y="651791"/>
                    <a:pt x="278039" y="602752"/>
                  </a:cubicBezTo>
                  <a:cubicBezTo>
                    <a:pt x="280357" y="592168"/>
                    <a:pt x="281108" y="581082"/>
                    <a:pt x="281108" y="570184"/>
                  </a:cubicBezTo>
                  <a:cubicBezTo>
                    <a:pt x="281359" y="493525"/>
                    <a:pt x="281359" y="416866"/>
                    <a:pt x="281108" y="340144"/>
                  </a:cubicBezTo>
                  <a:cubicBezTo>
                    <a:pt x="281046" y="329873"/>
                    <a:pt x="283488" y="322607"/>
                    <a:pt x="291943" y="315593"/>
                  </a:cubicBezTo>
                  <a:cubicBezTo>
                    <a:pt x="337663" y="277702"/>
                    <a:pt x="358769" y="228662"/>
                    <a:pt x="356452" y="169289"/>
                  </a:cubicBezTo>
                  <a:cubicBezTo>
                    <a:pt x="352256" y="64008"/>
                    <a:pt x="250858" y="-17537"/>
                    <a:pt x="147643" y="3256"/>
                  </a:cubicBezTo>
                  <a:close/>
                  <a:moveTo>
                    <a:pt x="253927" y="284528"/>
                  </a:moveTo>
                  <a:cubicBezTo>
                    <a:pt x="250545" y="286846"/>
                    <a:pt x="247163" y="289288"/>
                    <a:pt x="243530" y="291042"/>
                  </a:cubicBezTo>
                  <a:cubicBezTo>
                    <a:pt x="235013" y="295050"/>
                    <a:pt x="232131" y="301626"/>
                    <a:pt x="232319" y="310895"/>
                  </a:cubicBezTo>
                  <a:cubicBezTo>
                    <a:pt x="232758" y="332127"/>
                    <a:pt x="232445" y="353296"/>
                    <a:pt x="232445" y="374528"/>
                  </a:cubicBezTo>
                  <a:cubicBezTo>
                    <a:pt x="232445" y="436093"/>
                    <a:pt x="232445" y="497721"/>
                    <a:pt x="232445" y="559287"/>
                  </a:cubicBezTo>
                  <a:cubicBezTo>
                    <a:pt x="232445" y="565424"/>
                    <a:pt x="232570" y="571625"/>
                    <a:pt x="232319" y="577762"/>
                  </a:cubicBezTo>
                  <a:cubicBezTo>
                    <a:pt x="231067" y="612209"/>
                    <a:pt x="209271" y="634819"/>
                    <a:pt x="177769" y="634318"/>
                  </a:cubicBezTo>
                  <a:cubicBezTo>
                    <a:pt x="147330" y="633816"/>
                    <a:pt x="125660" y="611082"/>
                    <a:pt x="125159" y="577888"/>
                  </a:cubicBezTo>
                  <a:cubicBezTo>
                    <a:pt x="124658" y="544381"/>
                    <a:pt x="125034" y="510811"/>
                    <a:pt x="125034" y="477304"/>
                  </a:cubicBezTo>
                  <a:cubicBezTo>
                    <a:pt x="125034" y="467032"/>
                    <a:pt x="125034" y="456761"/>
                    <a:pt x="125034" y="446490"/>
                  </a:cubicBezTo>
                  <a:cubicBezTo>
                    <a:pt x="125034" y="402711"/>
                    <a:pt x="124658" y="358870"/>
                    <a:pt x="125284" y="315092"/>
                  </a:cubicBezTo>
                  <a:cubicBezTo>
                    <a:pt x="125472" y="302691"/>
                    <a:pt x="121464" y="295426"/>
                    <a:pt x="110754" y="288725"/>
                  </a:cubicBezTo>
                  <a:cubicBezTo>
                    <a:pt x="60776" y="257221"/>
                    <a:pt x="38855" y="202858"/>
                    <a:pt x="52320" y="147180"/>
                  </a:cubicBezTo>
                  <a:cubicBezTo>
                    <a:pt x="65160" y="94320"/>
                    <a:pt x="112070" y="53611"/>
                    <a:pt x="168437" y="49102"/>
                  </a:cubicBezTo>
                  <a:cubicBezTo>
                    <a:pt x="226182" y="44530"/>
                    <a:pt x="278666" y="76471"/>
                    <a:pt x="300649" y="133339"/>
                  </a:cubicBezTo>
                  <a:cubicBezTo>
                    <a:pt x="321755" y="188141"/>
                    <a:pt x="301713" y="251710"/>
                    <a:pt x="253927" y="28452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2380" y="4044945"/>
            <a:ext cx="2492990" cy="2064640"/>
            <a:chOff x="1522380" y="4049732"/>
            <a:chExt cx="2492990" cy="2064640"/>
          </a:xfrm>
        </p:grpSpPr>
        <p:sp>
          <p:nvSpPr>
            <p:cNvPr id="76" name="矩形 75"/>
            <p:cNvSpPr/>
            <p:nvPr>
              <p:custDataLst>
                <p:tags r:id="rId4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522380" y="4662243"/>
              <a:ext cx="2492990" cy="1452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849505" y="4044945"/>
            <a:ext cx="2492990" cy="2064640"/>
            <a:chOff x="1522380" y="4049732"/>
            <a:chExt cx="2492990" cy="2064640"/>
          </a:xfrm>
        </p:grpSpPr>
        <p:sp>
          <p:nvSpPr>
            <p:cNvPr id="80" name="矩形 79"/>
            <p:cNvSpPr/>
            <p:nvPr>
              <p:custDataLst>
                <p:tags r:id="rId5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522380" y="4662243"/>
              <a:ext cx="2492990" cy="1452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8292001" y="4044945"/>
            <a:ext cx="2492990" cy="2064640"/>
            <a:chOff x="1522380" y="4049732"/>
            <a:chExt cx="2492990" cy="2064640"/>
          </a:xfrm>
        </p:grpSpPr>
        <p:sp>
          <p:nvSpPr>
            <p:cNvPr id="85" name="矩形 84"/>
            <p:cNvSpPr/>
            <p:nvPr>
              <p:custDataLst>
                <p:tags r:id="rId6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522380" y="4662243"/>
              <a:ext cx="2492990" cy="1452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完成情况概述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30218" y="1984342"/>
            <a:ext cx="1875934" cy="3596326"/>
            <a:chOff x="4930218" y="1984342"/>
            <a:chExt cx="1875934" cy="3596326"/>
          </a:xfrm>
        </p:grpSpPr>
        <p:sp>
          <p:nvSpPr>
            <p:cNvPr id="3" name="箭头: 五边形 2"/>
            <p:cNvSpPr/>
            <p:nvPr/>
          </p:nvSpPr>
          <p:spPr>
            <a:xfrm rot="5400000">
              <a:off x="5552387" y="1852367"/>
              <a:ext cx="631596" cy="895546"/>
            </a:xfrm>
            <a:prstGeom prst="homePlat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44" name="箭头: 五边形 43"/>
            <p:cNvSpPr/>
            <p:nvPr/>
          </p:nvSpPr>
          <p:spPr>
            <a:xfrm rot="5400000">
              <a:off x="5552387" y="2346489"/>
              <a:ext cx="631596" cy="895546"/>
            </a:xfrm>
            <a:prstGeom prst="homePlate">
              <a:avLst>
                <a:gd name="adj" fmla="val 50000"/>
              </a:avLst>
            </a:prstGeom>
            <a:noFill/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5" name="箭头: 五边形 44"/>
            <p:cNvSpPr/>
            <p:nvPr/>
          </p:nvSpPr>
          <p:spPr>
            <a:xfrm rot="5400000">
              <a:off x="5552387" y="2840610"/>
              <a:ext cx="631596" cy="895546"/>
            </a:xfrm>
            <a:prstGeom prst="homePlate">
              <a:avLst>
                <a:gd name="adj" fmla="val 50000"/>
              </a:avLst>
            </a:prstGeom>
            <a:noFill/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6" name="箭头: 五边形 45"/>
            <p:cNvSpPr/>
            <p:nvPr/>
          </p:nvSpPr>
          <p:spPr>
            <a:xfrm rot="5400000">
              <a:off x="5552387" y="3334732"/>
              <a:ext cx="631596" cy="895546"/>
            </a:xfrm>
            <a:prstGeom prst="homePlate">
              <a:avLst>
                <a:gd name="adj" fmla="val 50000"/>
              </a:avLst>
            </a:prstGeom>
            <a:noFill/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8" name="箭头: 五边形 47"/>
            <p:cNvSpPr/>
            <p:nvPr/>
          </p:nvSpPr>
          <p:spPr>
            <a:xfrm rot="5400000">
              <a:off x="5552387" y="3828854"/>
              <a:ext cx="631596" cy="895546"/>
            </a:xfrm>
            <a:prstGeom prst="homePlate">
              <a:avLst>
                <a:gd name="adj" fmla="val 50000"/>
              </a:avLst>
            </a:prstGeom>
            <a:noFill/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9" name="箭头: 五边形 48"/>
            <p:cNvSpPr/>
            <p:nvPr/>
          </p:nvSpPr>
          <p:spPr>
            <a:xfrm rot="5400000">
              <a:off x="5552387" y="4322975"/>
              <a:ext cx="631596" cy="895546"/>
            </a:xfrm>
            <a:prstGeom prst="homePlate">
              <a:avLst>
                <a:gd name="adj" fmla="val 50000"/>
              </a:avLst>
            </a:prstGeom>
            <a:noFill/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2" name="箭头: 五边形 41"/>
            <p:cNvSpPr/>
            <p:nvPr/>
          </p:nvSpPr>
          <p:spPr>
            <a:xfrm rot="5400000">
              <a:off x="5552387" y="4817097"/>
              <a:ext cx="631596" cy="895546"/>
            </a:xfrm>
            <a:prstGeom prst="homePlat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10" name="泪滴形 9"/>
            <p:cNvSpPr/>
            <p:nvPr/>
          </p:nvSpPr>
          <p:spPr>
            <a:xfrm>
              <a:off x="4930218" y="2324019"/>
              <a:ext cx="362932" cy="362932"/>
            </a:xfrm>
            <a:prstGeom prst="teardrop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50" name="泪滴形 49"/>
            <p:cNvSpPr/>
            <p:nvPr/>
          </p:nvSpPr>
          <p:spPr>
            <a:xfrm>
              <a:off x="4930218" y="3960829"/>
              <a:ext cx="362932" cy="362932"/>
            </a:xfrm>
            <a:prstGeom prst="teardrop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/>
                <a:t>3</a:t>
              </a:r>
              <a:endParaRPr lang="zh-CN" altLang="en-US" sz="1400" dirty="0"/>
            </a:p>
          </p:txBody>
        </p:sp>
        <p:sp>
          <p:nvSpPr>
            <p:cNvPr id="51" name="泪滴形 50"/>
            <p:cNvSpPr/>
            <p:nvPr/>
          </p:nvSpPr>
          <p:spPr>
            <a:xfrm flipH="1">
              <a:off x="6443220" y="2972585"/>
              <a:ext cx="362932" cy="362932"/>
            </a:xfrm>
            <a:prstGeom prst="teardrop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/>
                <a:t>2</a:t>
              </a:r>
              <a:endParaRPr lang="zh-CN" altLang="en-US" sz="1400" dirty="0"/>
            </a:p>
          </p:txBody>
        </p:sp>
        <p:sp>
          <p:nvSpPr>
            <p:cNvPr id="52" name="泪滴形 51"/>
            <p:cNvSpPr/>
            <p:nvPr/>
          </p:nvSpPr>
          <p:spPr>
            <a:xfrm flipH="1">
              <a:off x="6443220" y="4475374"/>
              <a:ext cx="362932" cy="362932"/>
            </a:xfrm>
            <a:prstGeom prst="teardrop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/>
                <a:t>4</a:t>
              </a:r>
              <a:endParaRPr lang="zh-CN" altLang="en-US" sz="1400" dirty="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940704" y="2958264"/>
            <a:ext cx="3908003" cy="1234536"/>
            <a:chOff x="359754" y="4041559"/>
            <a:chExt cx="3908003" cy="1234536"/>
          </a:xfrm>
        </p:grpSpPr>
        <p:sp>
          <p:nvSpPr>
            <p:cNvPr id="55" name="矩形 54"/>
            <p:cNvSpPr/>
            <p:nvPr>
              <p:custDataLst>
                <p:tags r:id="rId3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783202" y="4148607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59754" y="4377964"/>
              <a:ext cx="3908003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940704" y="4475753"/>
            <a:ext cx="3908003" cy="1234536"/>
            <a:chOff x="359754" y="4041559"/>
            <a:chExt cx="3908003" cy="1234536"/>
          </a:xfrm>
        </p:grpSpPr>
        <p:sp>
          <p:nvSpPr>
            <p:cNvPr id="59" name="矩形 58"/>
            <p:cNvSpPr/>
            <p:nvPr>
              <p:custDataLst>
                <p:tags r:id="rId4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783202" y="4148607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59754" y="4377964"/>
              <a:ext cx="3908003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flipH="1">
            <a:off x="954939" y="3975157"/>
            <a:ext cx="3908003" cy="1234536"/>
            <a:chOff x="359754" y="4041559"/>
            <a:chExt cx="3908003" cy="1234536"/>
          </a:xfrm>
        </p:grpSpPr>
        <p:sp>
          <p:nvSpPr>
            <p:cNvPr id="63" name="矩形 62"/>
            <p:cNvSpPr/>
            <p:nvPr>
              <p:custDataLst>
                <p:tags r:id="rId5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783202" y="4148607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59754" y="4377964"/>
              <a:ext cx="3908003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 flipH="1">
            <a:off x="954939" y="2340996"/>
            <a:ext cx="3908003" cy="1234536"/>
            <a:chOff x="359754" y="4041559"/>
            <a:chExt cx="3908003" cy="1234536"/>
          </a:xfrm>
        </p:grpSpPr>
        <p:sp>
          <p:nvSpPr>
            <p:cNvPr id="83" name="矩形 82"/>
            <p:cNvSpPr/>
            <p:nvPr>
              <p:custDataLst>
                <p:tags r:id="rId6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783202" y="4148607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359754" y="4377964"/>
              <a:ext cx="3908003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完成情况概述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10235" y="2300138"/>
            <a:ext cx="9771529" cy="3553907"/>
            <a:chOff x="1333355" y="2300138"/>
            <a:chExt cx="9771529" cy="355390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33355" y="2300138"/>
              <a:ext cx="2324569" cy="3553907"/>
            </a:xfrm>
            <a:custGeom>
              <a:avLst/>
              <a:gdLst>
                <a:gd name="connsiteX0" fmla="*/ 0 w 2324569"/>
                <a:gd name="connsiteY0" fmla="*/ 0 h 3553907"/>
                <a:gd name="connsiteX1" fmla="*/ 530688 w 2324569"/>
                <a:gd name="connsiteY1" fmla="*/ 0 h 3553907"/>
                <a:gd name="connsiteX2" fmla="*/ 530688 w 2324569"/>
                <a:gd name="connsiteY2" fmla="*/ 377074 h 3553907"/>
                <a:gd name="connsiteX3" fmla="*/ 1793879 w 2324569"/>
                <a:gd name="connsiteY3" fmla="*/ 377074 h 3553907"/>
                <a:gd name="connsiteX4" fmla="*/ 1793879 w 2324569"/>
                <a:gd name="connsiteY4" fmla="*/ 0 h 3553907"/>
                <a:gd name="connsiteX5" fmla="*/ 2324569 w 2324569"/>
                <a:gd name="connsiteY5" fmla="*/ 0 h 3553907"/>
                <a:gd name="connsiteX6" fmla="*/ 2324569 w 2324569"/>
                <a:gd name="connsiteY6" fmla="*/ 3553907 h 3553907"/>
                <a:gd name="connsiteX7" fmla="*/ 0 w 2324569"/>
                <a:gd name="connsiteY7" fmla="*/ 3553907 h 355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569" h="3553907">
                  <a:moveTo>
                    <a:pt x="0" y="0"/>
                  </a:moveTo>
                  <a:lnTo>
                    <a:pt x="530688" y="0"/>
                  </a:lnTo>
                  <a:lnTo>
                    <a:pt x="530688" y="377074"/>
                  </a:lnTo>
                  <a:lnTo>
                    <a:pt x="1793879" y="377074"/>
                  </a:lnTo>
                  <a:lnTo>
                    <a:pt x="1793879" y="0"/>
                  </a:lnTo>
                  <a:lnTo>
                    <a:pt x="2324569" y="0"/>
                  </a:lnTo>
                  <a:lnTo>
                    <a:pt x="2324569" y="3553907"/>
                  </a:lnTo>
                  <a:lnTo>
                    <a:pt x="0" y="3553907"/>
                  </a:lnTo>
                  <a:close/>
                </a:path>
              </a:pathLst>
            </a:cu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815675" y="2300138"/>
              <a:ext cx="2324569" cy="3553907"/>
            </a:xfrm>
            <a:custGeom>
              <a:avLst/>
              <a:gdLst>
                <a:gd name="connsiteX0" fmla="*/ 0 w 2324569"/>
                <a:gd name="connsiteY0" fmla="*/ 0 h 3553907"/>
                <a:gd name="connsiteX1" fmla="*/ 530688 w 2324569"/>
                <a:gd name="connsiteY1" fmla="*/ 0 h 3553907"/>
                <a:gd name="connsiteX2" fmla="*/ 530688 w 2324569"/>
                <a:gd name="connsiteY2" fmla="*/ 377074 h 3553907"/>
                <a:gd name="connsiteX3" fmla="*/ 1793879 w 2324569"/>
                <a:gd name="connsiteY3" fmla="*/ 377074 h 3553907"/>
                <a:gd name="connsiteX4" fmla="*/ 1793879 w 2324569"/>
                <a:gd name="connsiteY4" fmla="*/ 0 h 3553907"/>
                <a:gd name="connsiteX5" fmla="*/ 2324569 w 2324569"/>
                <a:gd name="connsiteY5" fmla="*/ 0 h 3553907"/>
                <a:gd name="connsiteX6" fmla="*/ 2324569 w 2324569"/>
                <a:gd name="connsiteY6" fmla="*/ 3553907 h 3553907"/>
                <a:gd name="connsiteX7" fmla="*/ 0 w 2324569"/>
                <a:gd name="connsiteY7" fmla="*/ 3553907 h 355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569" h="3553907">
                  <a:moveTo>
                    <a:pt x="0" y="0"/>
                  </a:moveTo>
                  <a:lnTo>
                    <a:pt x="530688" y="0"/>
                  </a:lnTo>
                  <a:lnTo>
                    <a:pt x="530688" y="377074"/>
                  </a:lnTo>
                  <a:lnTo>
                    <a:pt x="1793879" y="377074"/>
                  </a:lnTo>
                  <a:lnTo>
                    <a:pt x="1793879" y="0"/>
                  </a:lnTo>
                  <a:lnTo>
                    <a:pt x="2324569" y="0"/>
                  </a:lnTo>
                  <a:lnTo>
                    <a:pt x="2324569" y="3553907"/>
                  </a:lnTo>
                  <a:lnTo>
                    <a:pt x="0" y="3553907"/>
                  </a:lnTo>
                  <a:close/>
                </a:path>
              </a:pathLst>
            </a:cu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297995" y="2300138"/>
              <a:ext cx="2324569" cy="3553907"/>
            </a:xfrm>
            <a:custGeom>
              <a:avLst/>
              <a:gdLst>
                <a:gd name="connsiteX0" fmla="*/ 0 w 2324569"/>
                <a:gd name="connsiteY0" fmla="*/ 0 h 3553907"/>
                <a:gd name="connsiteX1" fmla="*/ 530688 w 2324569"/>
                <a:gd name="connsiteY1" fmla="*/ 0 h 3553907"/>
                <a:gd name="connsiteX2" fmla="*/ 530688 w 2324569"/>
                <a:gd name="connsiteY2" fmla="*/ 377074 h 3553907"/>
                <a:gd name="connsiteX3" fmla="*/ 1793879 w 2324569"/>
                <a:gd name="connsiteY3" fmla="*/ 377074 h 3553907"/>
                <a:gd name="connsiteX4" fmla="*/ 1793879 w 2324569"/>
                <a:gd name="connsiteY4" fmla="*/ 0 h 3553907"/>
                <a:gd name="connsiteX5" fmla="*/ 2324569 w 2324569"/>
                <a:gd name="connsiteY5" fmla="*/ 0 h 3553907"/>
                <a:gd name="connsiteX6" fmla="*/ 2324569 w 2324569"/>
                <a:gd name="connsiteY6" fmla="*/ 3553907 h 3553907"/>
                <a:gd name="connsiteX7" fmla="*/ 0 w 2324569"/>
                <a:gd name="connsiteY7" fmla="*/ 3553907 h 355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569" h="3553907">
                  <a:moveTo>
                    <a:pt x="0" y="0"/>
                  </a:moveTo>
                  <a:lnTo>
                    <a:pt x="530688" y="0"/>
                  </a:lnTo>
                  <a:lnTo>
                    <a:pt x="530688" y="377074"/>
                  </a:lnTo>
                  <a:lnTo>
                    <a:pt x="1793879" y="377074"/>
                  </a:lnTo>
                  <a:lnTo>
                    <a:pt x="1793879" y="0"/>
                  </a:lnTo>
                  <a:lnTo>
                    <a:pt x="2324569" y="0"/>
                  </a:lnTo>
                  <a:lnTo>
                    <a:pt x="2324569" y="3553907"/>
                  </a:lnTo>
                  <a:lnTo>
                    <a:pt x="0" y="3553907"/>
                  </a:lnTo>
                  <a:close/>
                </a:path>
              </a:pathLst>
            </a:cu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780315" y="2300138"/>
              <a:ext cx="2324569" cy="3553907"/>
            </a:xfrm>
            <a:custGeom>
              <a:avLst/>
              <a:gdLst>
                <a:gd name="connsiteX0" fmla="*/ 0 w 2324569"/>
                <a:gd name="connsiteY0" fmla="*/ 0 h 3553907"/>
                <a:gd name="connsiteX1" fmla="*/ 530688 w 2324569"/>
                <a:gd name="connsiteY1" fmla="*/ 0 h 3553907"/>
                <a:gd name="connsiteX2" fmla="*/ 530688 w 2324569"/>
                <a:gd name="connsiteY2" fmla="*/ 377074 h 3553907"/>
                <a:gd name="connsiteX3" fmla="*/ 1793879 w 2324569"/>
                <a:gd name="connsiteY3" fmla="*/ 377074 h 3553907"/>
                <a:gd name="connsiteX4" fmla="*/ 1793879 w 2324569"/>
                <a:gd name="connsiteY4" fmla="*/ 0 h 3553907"/>
                <a:gd name="connsiteX5" fmla="*/ 2324569 w 2324569"/>
                <a:gd name="connsiteY5" fmla="*/ 0 h 3553907"/>
                <a:gd name="connsiteX6" fmla="*/ 2324569 w 2324569"/>
                <a:gd name="connsiteY6" fmla="*/ 3553907 h 3553907"/>
                <a:gd name="connsiteX7" fmla="*/ 0 w 2324569"/>
                <a:gd name="connsiteY7" fmla="*/ 3553907 h 355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569" h="3553907">
                  <a:moveTo>
                    <a:pt x="0" y="0"/>
                  </a:moveTo>
                  <a:lnTo>
                    <a:pt x="530688" y="0"/>
                  </a:lnTo>
                  <a:lnTo>
                    <a:pt x="530688" y="377074"/>
                  </a:lnTo>
                  <a:lnTo>
                    <a:pt x="1793879" y="377074"/>
                  </a:lnTo>
                  <a:lnTo>
                    <a:pt x="1793879" y="0"/>
                  </a:lnTo>
                  <a:lnTo>
                    <a:pt x="2324569" y="0"/>
                  </a:lnTo>
                  <a:lnTo>
                    <a:pt x="2324569" y="3553907"/>
                  </a:lnTo>
                  <a:lnTo>
                    <a:pt x="0" y="3553907"/>
                  </a:lnTo>
                  <a:close/>
                </a:path>
              </a:pathLst>
            </a:custGeom>
          </p:spPr>
        </p:pic>
      </p:grpSp>
      <p:sp>
        <p:nvSpPr>
          <p:cNvPr id="25" name="任意多边形: 形状 24"/>
          <p:cNvSpPr/>
          <p:nvPr/>
        </p:nvSpPr>
        <p:spPr>
          <a:xfrm>
            <a:off x="9328705" y="1875440"/>
            <a:ext cx="805585" cy="805478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>
            <a:off x="4466768" y="1903840"/>
            <a:ext cx="776141" cy="734826"/>
          </a:xfrm>
          <a:custGeom>
            <a:avLst/>
            <a:gdLst>
              <a:gd name="connsiteX0" fmla="*/ 1218506 w 1996685"/>
              <a:gd name="connsiteY0" fmla="*/ 1842516 h 1890401"/>
              <a:gd name="connsiteX1" fmla="*/ 1364246 w 1996685"/>
              <a:gd name="connsiteY1" fmla="*/ 1842516 h 1890401"/>
              <a:gd name="connsiteX2" fmla="*/ 1365499 w 1996685"/>
              <a:gd name="connsiteY2" fmla="*/ 1813456 h 1890401"/>
              <a:gd name="connsiteX3" fmla="*/ 1365562 w 1996685"/>
              <a:gd name="connsiteY3" fmla="*/ 689245 h 1890401"/>
              <a:gd name="connsiteX4" fmla="*/ 1366438 w 1996685"/>
              <a:gd name="connsiteY4" fmla="*/ 662564 h 1890401"/>
              <a:gd name="connsiteX5" fmla="*/ 1387795 w 1996685"/>
              <a:gd name="connsiteY5" fmla="*/ 641333 h 1890401"/>
              <a:gd name="connsiteX6" fmla="*/ 1406271 w 1996685"/>
              <a:gd name="connsiteY6" fmla="*/ 640581 h 1890401"/>
              <a:gd name="connsiteX7" fmla="*/ 1675518 w 1996685"/>
              <a:gd name="connsiteY7" fmla="*/ 640581 h 1890401"/>
              <a:gd name="connsiteX8" fmla="*/ 1687856 w 1996685"/>
              <a:gd name="connsiteY8" fmla="*/ 640706 h 1890401"/>
              <a:gd name="connsiteX9" fmla="*/ 1715539 w 1996685"/>
              <a:gd name="connsiteY9" fmla="*/ 668702 h 1890401"/>
              <a:gd name="connsiteX10" fmla="*/ 1715601 w 1996685"/>
              <a:gd name="connsiteY10" fmla="*/ 689245 h 1890401"/>
              <a:gd name="connsiteX11" fmla="*/ 1715601 w 1996685"/>
              <a:gd name="connsiteY11" fmla="*/ 1815460 h 1890401"/>
              <a:gd name="connsiteX12" fmla="*/ 1715601 w 1996685"/>
              <a:gd name="connsiteY12" fmla="*/ 1843581 h 1890401"/>
              <a:gd name="connsiteX13" fmla="*/ 1996685 w 1996685"/>
              <a:gd name="connsiteY13" fmla="*/ 1843581 h 1890401"/>
              <a:gd name="connsiteX14" fmla="*/ 1996685 w 1996685"/>
              <a:gd name="connsiteY14" fmla="*/ 1890178 h 1890401"/>
              <a:gd name="connsiteX15" fmla="*/ 1967938 w 1996685"/>
              <a:gd name="connsiteY15" fmla="*/ 1890178 h 1890401"/>
              <a:gd name="connsiteX16" fmla="*/ 358719 w 1996685"/>
              <a:gd name="connsiteY16" fmla="*/ 1890178 h 1890401"/>
              <a:gd name="connsiteX17" fmla="*/ 181977 w 1996685"/>
              <a:gd name="connsiteY17" fmla="*/ 1889676 h 1890401"/>
              <a:gd name="connsiteX18" fmla="*/ 128178 w 1996685"/>
              <a:gd name="connsiteY18" fmla="*/ 1879280 h 1890401"/>
              <a:gd name="connsiteX19" fmla="*/ 61790 w 1996685"/>
              <a:gd name="connsiteY19" fmla="*/ 1776817 h 1890401"/>
              <a:gd name="connsiteX20" fmla="*/ 61539 w 1996685"/>
              <a:gd name="connsiteY20" fmla="*/ 1676108 h 1890401"/>
              <a:gd name="connsiteX21" fmla="*/ 61539 w 1996685"/>
              <a:gd name="connsiteY21" fmla="*/ 1651745 h 1890401"/>
              <a:gd name="connsiteX22" fmla="*/ 35986 w 1996685"/>
              <a:gd name="connsiteY22" fmla="*/ 1650680 h 1890401"/>
              <a:gd name="connsiteX23" fmla="*/ 19640 w 1996685"/>
              <a:gd name="connsiteY23" fmla="*/ 1649615 h 1890401"/>
              <a:gd name="connsiteX24" fmla="*/ 37 w 1996685"/>
              <a:gd name="connsiteY24" fmla="*/ 1626505 h 1890401"/>
              <a:gd name="connsiteX25" fmla="*/ 22646 w 1996685"/>
              <a:gd name="connsiteY25" fmla="*/ 1604459 h 1890401"/>
              <a:gd name="connsiteX26" fmla="*/ 60287 w 1996685"/>
              <a:gd name="connsiteY26" fmla="*/ 1604271 h 1890401"/>
              <a:gd name="connsiteX27" fmla="*/ 60287 w 1996685"/>
              <a:gd name="connsiteY27" fmla="*/ 1363771 h 1890401"/>
              <a:gd name="connsiteX28" fmla="*/ 38492 w 1996685"/>
              <a:gd name="connsiteY28" fmla="*/ 1362393 h 1890401"/>
              <a:gd name="connsiteX29" fmla="*/ 24149 w 1996685"/>
              <a:gd name="connsiteY29" fmla="*/ 1361955 h 1890401"/>
              <a:gd name="connsiteX30" fmla="*/ 37 w 1996685"/>
              <a:gd name="connsiteY30" fmla="*/ 1338782 h 1890401"/>
              <a:gd name="connsiteX31" fmla="*/ 24212 w 1996685"/>
              <a:gd name="connsiteY31" fmla="*/ 1315984 h 1890401"/>
              <a:gd name="connsiteX32" fmla="*/ 60099 w 1996685"/>
              <a:gd name="connsiteY32" fmla="*/ 1315797 h 1890401"/>
              <a:gd name="connsiteX33" fmla="*/ 60099 w 1996685"/>
              <a:gd name="connsiteY33" fmla="*/ 1087322 h 1890401"/>
              <a:gd name="connsiteX34" fmla="*/ 22959 w 1996685"/>
              <a:gd name="connsiteY34" fmla="*/ 1087197 h 1890401"/>
              <a:gd name="connsiteX35" fmla="*/ 1352 w 1996685"/>
              <a:gd name="connsiteY35" fmla="*/ 1071101 h 1890401"/>
              <a:gd name="connsiteX36" fmla="*/ 7114 w 1996685"/>
              <a:gd name="connsiteY36" fmla="*/ 1048679 h 1890401"/>
              <a:gd name="connsiteX37" fmla="*/ 25527 w 1996685"/>
              <a:gd name="connsiteY37" fmla="*/ 1041727 h 1890401"/>
              <a:gd name="connsiteX38" fmla="*/ 57531 w 1996685"/>
              <a:gd name="connsiteY38" fmla="*/ 1041414 h 1890401"/>
              <a:gd name="connsiteX39" fmla="*/ 58345 w 1996685"/>
              <a:gd name="connsiteY39" fmla="*/ 825528 h 1890401"/>
              <a:gd name="connsiteX40" fmla="*/ 26529 w 1996685"/>
              <a:gd name="connsiteY40" fmla="*/ 825465 h 1890401"/>
              <a:gd name="connsiteX41" fmla="*/ 37 w 1996685"/>
              <a:gd name="connsiteY41" fmla="*/ 803044 h 1890401"/>
              <a:gd name="connsiteX42" fmla="*/ 25778 w 1996685"/>
              <a:gd name="connsiteY42" fmla="*/ 779495 h 1890401"/>
              <a:gd name="connsiteX43" fmla="*/ 57907 w 1996685"/>
              <a:gd name="connsiteY43" fmla="*/ 779369 h 1890401"/>
              <a:gd name="connsiteX44" fmla="*/ 58972 w 1996685"/>
              <a:gd name="connsiteY44" fmla="*/ 557283 h 1890401"/>
              <a:gd name="connsiteX45" fmla="*/ 19201 w 1996685"/>
              <a:gd name="connsiteY45" fmla="*/ 554653 h 1890401"/>
              <a:gd name="connsiteX46" fmla="*/ 99 w 1996685"/>
              <a:gd name="connsiteY46" fmla="*/ 533609 h 1890401"/>
              <a:gd name="connsiteX47" fmla="*/ 17197 w 1996685"/>
              <a:gd name="connsiteY47" fmla="*/ 510811 h 1890401"/>
              <a:gd name="connsiteX48" fmla="*/ 33418 w 1996685"/>
              <a:gd name="connsiteY48" fmla="*/ 508995 h 1890401"/>
              <a:gd name="connsiteX49" fmla="*/ 57406 w 1996685"/>
              <a:gd name="connsiteY49" fmla="*/ 508933 h 1890401"/>
              <a:gd name="connsiteX50" fmla="*/ 59222 w 1996685"/>
              <a:gd name="connsiteY50" fmla="*/ 287034 h 1890401"/>
              <a:gd name="connsiteX51" fmla="*/ 37803 w 1996685"/>
              <a:gd name="connsiteY51" fmla="*/ 286032 h 1890401"/>
              <a:gd name="connsiteX52" fmla="*/ 19389 w 1996685"/>
              <a:gd name="connsiteY52" fmla="*/ 285155 h 1890401"/>
              <a:gd name="connsiteX53" fmla="*/ 162 w 1996685"/>
              <a:gd name="connsiteY53" fmla="*/ 261857 h 1890401"/>
              <a:gd name="connsiteX54" fmla="*/ 21080 w 1996685"/>
              <a:gd name="connsiteY54" fmla="*/ 240374 h 1890401"/>
              <a:gd name="connsiteX55" fmla="*/ 59974 w 1996685"/>
              <a:gd name="connsiteY55" fmla="*/ 240187 h 1890401"/>
              <a:gd name="connsiteX56" fmla="*/ 61477 w 1996685"/>
              <a:gd name="connsiteY56" fmla="*/ 180062 h 1890401"/>
              <a:gd name="connsiteX57" fmla="*/ 61539 w 1996685"/>
              <a:gd name="connsiteY57" fmla="*/ 120438 h 1890401"/>
              <a:gd name="connsiteX58" fmla="*/ 61539 w 1996685"/>
              <a:gd name="connsiteY58" fmla="*/ 60814 h 1890401"/>
              <a:gd name="connsiteX59" fmla="*/ 61539 w 1996685"/>
              <a:gd name="connsiteY59" fmla="*/ 0 h 1890401"/>
              <a:gd name="connsiteX60" fmla="*/ 107573 w 1996685"/>
              <a:gd name="connsiteY60" fmla="*/ 0 h 1890401"/>
              <a:gd name="connsiteX61" fmla="*/ 107573 w 1996685"/>
              <a:gd name="connsiteY61" fmla="*/ 237556 h 1890401"/>
              <a:gd name="connsiteX62" fmla="*/ 125234 w 1996685"/>
              <a:gd name="connsiteY62" fmla="*/ 239686 h 1890401"/>
              <a:gd name="connsiteX63" fmla="*/ 145777 w 1996685"/>
              <a:gd name="connsiteY63" fmla="*/ 239936 h 1890401"/>
              <a:gd name="connsiteX64" fmla="*/ 171393 w 1996685"/>
              <a:gd name="connsiteY64" fmla="*/ 263234 h 1890401"/>
              <a:gd name="connsiteX65" fmla="*/ 144838 w 1996685"/>
              <a:gd name="connsiteY65" fmla="*/ 285907 h 1890401"/>
              <a:gd name="connsiteX66" fmla="*/ 124295 w 1996685"/>
              <a:gd name="connsiteY66" fmla="*/ 286094 h 1890401"/>
              <a:gd name="connsiteX67" fmla="*/ 109264 w 1996685"/>
              <a:gd name="connsiteY67" fmla="*/ 287660 h 1890401"/>
              <a:gd name="connsiteX68" fmla="*/ 109264 w 1996685"/>
              <a:gd name="connsiteY68" fmla="*/ 507492 h 1890401"/>
              <a:gd name="connsiteX69" fmla="*/ 131435 w 1996685"/>
              <a:gd name="connsiteY69" fmla="*/ 508933 h 1890401"/>
              <a:gd name="connsiteX70" fmla="*/ 151852 w 1996685"/>
              <a:gd name="connsiteY70" fmla="*/ 510185 h 1890401"/>
              <a:gd name="connsiteX71" fmla="*/ 171330 w 1996685"/>
              <a:gd name="connsiteY71" fmla="*/ 533108 h 1890401"/>
              <a:gd name="connsiteX72" fmla="*/ 150725 w 1996685"/>
              <a:gd name="connsiteY72" fmla="*/ 554966 h 1890401"/>
              <a:gd name="connsiteX73" fmla="*/ 124044 w 1996685"/>
              <a:gd name="connsiteY73" fmla="*/ 556030 h 1890401"/>
              <a:gd name="connsiteX74" fmla="*/ 109201 w 1996685"/>
              <a:gd name="connsiteY74" fmla="*/ 558285 h 1890401"/>
              <a:gd name="connsiteX75" fmla="*/ 109201 w 1996685"/>
              <a:gd name="connsiteY75" fmla="*/ 778305 h 1890401"/>
              <a:gd name="connsiteX76" fmla="*/ 135380 w 1996685"/>
              <a:gd name="connsiteY76" fmla="*/ 779369 h 1890401"/>
              <a:gd name="connsiteX77" fmla="*/ 155673 w 1996685"/>
              <a:gd name="connsiteY77" fmla="*/ 781374 h 1890401"/>
              <a:gd name="connsiteX78" fmla="*/ 171267 w 1996685"/>
              <a:gd name="connsiteY78" fmla="*/ 805110 h 1890401"/>
              <a:gd name="connsiteX79" fmla="*/ 151163 w 1996685"/>
              <a:gd name="connsiteY79" fmla="*/ 825215 h 1890401"/>
              <a:gd name="connsiteX80" fmla="*/ 132687 w 1996685"/>
              <a:gd name="connsiteY80" fmla="*/ 825591 h 1890401"/>
              <a:gd name="connsiteX81" fmla="*/ 114211 w 1996685"/>
              <a:gd name="connsiteY81" fmla="*/ 826217 h 1890401"/>
              <a:gd name="connsiteX82" fmla="*/ 109326 w 1996685"/>
              <a:gd name="connsiteY82" fmla="*/ 828597 h 1890401"/>
              <a:gd name="connsiteX83" fmla="*/ 109326 w 1996685"/>
              <a:gd name="connsiteY83" fmla="*/ 1041414 h 1890401"/>
              <a:gd name="connsiteX84" fmla="*/ 144462 w 1996685"/>
              <a:gd name="connsiteY84" fmla="*/ 1041289 h 1890401"/>
              <a:gd name="connsiteX85" fmla="*/ 171205 w 1996685"/>
              <a:gd name="connsiteY85" fmla="*/ 1063648 h 1890401"/>
              <a:gd name="connsiteX86" fmla="*/ 143898 w 1996685"/>
              <a:gd name="connsiteY86" fmla="*/ 1087510 h 1890401"/>
              <a:gd name="connsiteX87" fmla="*/ 127489 w 1996685"/>
              <a:gd name="connsiteY87" fmla="*/ 1087635 h 1890401"/>
              <a:gd name="connsiteX88" fmla="*/ 111456 w 1996685"/>
              <a:gd name="connsiteY88" fmla="*/ 1088512 h 1890401"/>
              <a:gd name="connsiteX89" fmla="*/ 110516 w 1996685"/>
              <a:gd name="connsiteY89" fmla="*/ 1313667 h 1890401"/>
              <a:gd name="connsiteX90" fmla="*/ 127739 w 1996685"/>
              <a:gd name="connsiteY90" fmla="*/ 1315358 h 1890401"/>
              <a:gd name="connsiteX91" fmla="*/ 148282 w 1996685"/>
              <a:gd name="connsiteY91" fmla="*/ 1315984 h 1890401"/>
              <a:gd name="connsiteX92" fmla="*/ 171455 w 1996685"/>
              <a:gd name="connsiteY92" fmla="*/ 1337717 h 1890401"/>
              <a:gd name="connsiteX93" fmla="*/ 148470 w 1996685"/>
              <a:gd name="connsiteY93" fmla="*/ 1361830 h 1890401"/>
              <a:gd name="connsiteX94" fmla="*/ 129994 w 1996685"/>
              <a:gd name="connsiteY94" fmla="*/ 1362456 h 1890401"/>
              <a:gd name="connsiteX95" fmla="*/ 113648 w 1996685"/>
              <a:gd name="connsiteY95" fmla="*/ 1363521 h 1890401"/>
              <a:gd name="connsiteX96" fmla="*/ 109138 w 1996685"/>
              <a:gd name="connsiteY96" fmla="*/ 1366214 h 1890401"/>
              <a:gd name="connsiteX97" fmla="*/ 109138 w 1996685"/>
              <a:gd name="connsiteY97" fmla="*/ 1603081 h 1890401"/>
              <a:gd name="connsiteX98" fmla="*/ 144274 w 1996685"/>
              <a:gd name="connsiteY98" fmla="*/ 1604208 h 1890401"/>
              <a:gd name="connsiteX99" fmla="*/ 171393 w 1996685"/>
              <a:gd name="connsiteY99" fmla="*/ 1626066 h 1890401"/>
              <a:gd name="connsiteX100" fmla="*/ 144274 w 1996685"/>
              <a:gd name="connsiteY100" fmla="*/ 1650555 h 1890401"/>
              <a:gd name="connsiteX101" fmla="*/ 110516 w 1996685"/>
              <a:gd name="connsiteY101" fmla="*/ 1650680 h 1890401"/>
              <a:gd name="connsiteX102" fmla="*/ 108199 w 1996685"/>
              <a:gd name="connsiteY102" fmla="*/ 1665586 h 1890401"/>
              <a:gd name="connsiteX103" fmla="*/ 108199 w 1996685"/>
              <a:gd name="connsiteY103" fmla="*/ 1772433 h 1890401"/>
              <a:gd name="connsiteX104" fmla="*/ 178846 w 1996685"/>
              <a:gd name="connsiteY104" fmla="*/ 1843456 h 1890401"/>
              <a:gd name="connsiteX105" fmla="*/ 370181 w 1996685"/>
              <a:gd name="connsiteY105" fmla="*/ 1843581 h 1890401"/>
              <a:gd name="connsiteX106" fmla="*/ 371934 w 1996685"/>
              <a:gd name="connsiteY106" fmla="*/ 1815021 h 1890401"/>
              <a:gd name="connsiteX107" fmla="*/ 371997 w 1996685"/>
              <a:gd name="connsiteY107" fmla="*/ 1017614 h 1890401"/>
              <a:gd name="connsiteX108" fmla="*/ 372122 w 1996685"/>
              <a:gd name="connsiteY108" fmla="*/ 997072 h 1890401"/>
              <a:gd name="connsiteX109" fmla="*/ 398803 w 1996685"/>
              <a:gd name="connsiteY109" fmla="*/ 970454 h 1890401"/>
              <a:gd name="connsiteX110" fmla="*/ 417279 w 1996685"/>
              <a:gd name="connsiteY110" fmla="*/ 970204 h 1890401"/>
              <a:gd name="connsiteX111" fmla="*/ 676254 w 1996685"/>
              <a:gd name="connsiteY111" fmla="*/ 970204 h 1890401"/>
              <a:gd name="connsiteX112" fmla="*/ 692663 w 1996685"/>
              <a:gd name="connsiteY112" fmla="*/ 970391 h 1890401"/>
              <a:gd name="connsiteX113" fmla="*/ 721724 w 1996685"/>
              <a:gd name="connsiteY113" fmla="*/ 999139 h 1890401"/>
              <a:gd name="connsiteX114" fmla="*/ 721912 w 1996685"/>
              <a:gd name="connsiteY114" fmla="*/ 1021748 h 1890401"/>
              <a:gd name="connsiteX115" fmla="*/ 721912 w 1996685"/>
              <a:gd name="connsiteY115" fmla="*/ 1813017 h 1890401"/>
              <a:gd name="connsiteX116" fmla="*/ 721912 w 1996685"/>
              <a:gd name="connsiteY116" fmla="*/ 1842328 h 1890401"/>
              <a:gd name="connsiteX117" fmla="*/ 867401 w 1996685"/>
              <a:gd name="connsiteY117" fmla="*/ 1842328 h 1890401"/>
              <a:gd name="connsiteX118" fmla="*/ 868654 w 1996685"/>
              <a:gd name="connsiteY118" fmla="*/ 1811201 h 1890401"/>
              <a:gd name="connsiteX119" fmla="*/ 868717 w 1996685"/>
              <a:gd name="connsiteY119" fmla="*/ 428077 h 1890401"/>
              <a:gd name="connsiteX120" fmla="*/ 869092 w 1996685"/>
              <a:gd name="connsiteY120" fmla="*/ 403401 h 1890401"/>
              <a:gd name="connsiteX121" fmla="*/ 895021 w 1996685"/>
              <a:gd name="connsiteY121" fmla="*/ 377660 h 1890401"/>
              <a:gd name="connsiteX122" fmla="*/ 909426 w 1996685"/>
              <a:gd name="connsiteY122" fmla="*/ 377409 h 1890401"/>
              <a:gd name="connsiteX123" fmla="*/ 1178673 w 1996685"/>
              <a:gd name="connsiteY123" fmla="*/ 377409 h 1890401"/>
              <a:gd name="connsiteX124" fmla="*/ 1193078 w 1996685"/>
              <a:gd name="connsiteY124" fmla="*/ 377660 h 1890401"/>
              <a:gd name="connsiteX125" fmla="*/ 1218569 w 1996685"/>
              <a:gd name="connsiteY125" fmla="*/ 403651 h 1890401"/>
              <a:gd name="connsiteX126" fmla="*/ 1218756 w 1996685"/>
              <a:gd name="connsiteY126" fmla="*/ 426261 h 1890401"/>
              <a:gd name="connsiteX127" fmla="*/ 1218756 w 1996685"/>
              <a:gd name="connsiteY127" fmla="*/ 1813518 h 1890401"/>
              <a:gd name="connsiteX128" fmla="*/ 1218506 w 1996685"/>
              <a:gd name="connsiteY128" fmla="*/ 1842516 h 1890401"/>
              <a:gd name="connsiteX129" fmla="*/ 1168464 w 1996685"/>
              <a:gd name="connsiteY129" fmla="*/ 1842516 h 1890401"/>
              <a:gd name="connsiteX130" fmla="*/ 1171095 w 1996685"/>
              <a:gd name="connsiteY130" fmla="*/ 1837944 h 1890401"/>
              <a:gd name="connsiteX131" fmla="*/ 1172034 w 1996685"/>
              <a:gd name="connsiteY131" fmla="*/ 1829802 h 1890401"/>
              <a:gd name="connsiteX132" fmla="*/ 1171972 w 1996685"/>
              <a:gd name="connsiteY132" fmla="*/ 436407 h 1890401"/>
              <a:gd name="connsiteX133" fmla="*/ 1170657 w 1996685"/>
              <a:gd name="connsiteY133" fmla="*/ 428390 h 1890401"/>
              <a:gd name="connsiteX134" fmla="*/ 1169780 w 1996685"/>
              <a:gd name="connsiteY134" fmla="*/ 426574 h 1890401"/>
              <a:gd name="connsiteX135" fmla="*/ 1167275 w 1996685"/>
              <a:gd name="connsiteY135" fmla="*/ 424820 h 1890401"/>
              <a:gd name="connsiteX136" fmla="*/ 919009 w 1996685"/>
              <a:gd name="connsiteY136" fmla="*/ 424820 h 1890401"/>
              <a:gd name="connsiteX137" fmla="*/ 916253 w 1996685"/>
              <a:gd name="connsiteY137" fmla="*/ 429518 h 1890401"/>
              <a:gd name="connsiteX138" fmla="*/ 915251 w 1996685"/>
              <a:gd name="connsiteY138" fmla="*/ 437597 h 1890401"/>
              <a:gd name="connsiteX139" fmla="*/ 915251 w 1996685"/>
              <a:gd name="connsiteY139" fmla="*/ 1828925 h 1890401"/>
              <a:gd name="connsiteX140" fmla="*/ 916629 w 1996685"/>
              <a:gd name="connsiteY140" fmla="*/ 1839009 h 1890401"/>
              <a:gd name="connsiteX141" fmla="*/ 917568 w 1996685"/>
              <a:gd name="connsiteY141" fmla="*/ 1840700 h 1890401"/>
              <a:gd name="connsiteX142" fmla="*/ 919698 w 1996685"/>
              <a:gd name="connsiteY142" fmla="*/ 1842453 h 1890401"/>
              <a:gd name="connsiteX143" fmla="*/ 1168464 w 1996685"/>
              <a:gd name="connsiteY143" fmla="*/ 1842516 h 1890401"/>
              <a:gd name="connsiteX144" fmla="*/ 1415039 w 1996685"/>
              <a:gd name="connsiteY144" fmla="*/ 688869 h 1890401"/>
              <a:gd name="connsiteX145" fmla="*/ 1415666 w 1996685"/>
              <a:gd name="connsiteY145" fmla="*/ 1842328 h 1890401"/>
              <a:gd name="connsiteX146" fmla="*/ 1666499 w 1996685"/>
              <a:gd name="connsiteY146" fmla="*/ 1842328 h 1890401"/>
              <a:gd name="connsiteX147" fmla="*/ 1665435 w 1996685"/>
              <a:gd name="connsiteY147" fmla="*/ 688869 h 1890401"/>
              <a:gd name="connsiteX148" fmla="*/ 1415039 w 1996685"/>
              <a:gd name="connsiteY148" fmla="*/ 688869 h 1890401"/>
              <a:gd name="connsiteX149" fmla="*/ 420285 w 1996685"/>
              <a:gd name="connsiteY149" fmla="*/ 1018366 h 1890401"/>
              <a:gd name="connsiteX150" fmla="*/ 418469 w 1996685"/>
              <a:gd name="connsiteY150" fmla="*/ 1028512 h 1890401"/>
              <a:gd name="connsiteX151" fmla="*/ 418343 w 1996685"/>
              <a:gd name="connsiteY151" fmla="*/ 1829364 h 1890401"/>
              <a:gd name="connsiteX152" fmla="*/ 419784 w 1996685"/>
              <a:gd name="connsiteY152" fmla="*/ 1839447 h 1890401"/>
              <a:gd name="connsiteX153" fmla="*/ 420911 w 1996685"/>
              <a:gd name="connsiteY153" fmla="*/ 1841013 h 1890401"/>
              <a:gd name="connsiteX154" fmla="*/ 422540 w 1996685"/>
              <a:gd name="connsiteY154" fmla="*/ 1842391 h 1890401"/>
              <a:gd name="connsiteX155" fmla="*/ 671870 w 1996685"/>
              <a:gd name="connsiteY155" fmla="*/ 1842391 h 1890401"/>
              <a:gd name="connsiteX156" fmla="*/ 671181 w 1996685"/>
              <a:gd name="connsiteY156" fmla="*/ 1018366 h 1890401"/>
              <a:gd name="connsiteX157" fmla="*/ 420285 w 1996685"/>
              <a:gd name="connsiteY157" fmla="*/ 1018366 h 189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996685" h="1890401">
                <a:moveTo>
                  <a:pt x="1218506" y="1842516"/>
                </a:moveTo>
                <a:cubicBezTo>
                  <a:pt x="1268485" y="1842516"/>
                  <a:pt x="1315395" y="1842516"/>
                  <a:pt x="1364246" y="1842516"/>
                </a:cubicBezTo>
                <a:cubicBezTo>
                  <a:pt x="1364685" y="1832182"/>
                  <a:pt x="1365499" y="1822788"/>
                  <a:pt x="1365499" y="1813456"/>
                </a:cubicBezTo>
                <a:cubicBezTo>
                  <a:pt x="1365562" y="1438740"/>
                  <a:pt x="1365562" y="1064023"/>
                  <a:pt x="1365562" y="689245"/>
                </a:cubicBezTo>
                <a:cubicBezTo>
                  <a:pt x="1365562" y="680351"/>
                  <a:pt x="1365248" y="671332"/>
                  <a:pt x="1366438" y="662564"/>
                </a:cubicBezTo>
                <a:cubicBezTo>
                  <a:pt x="1368129" y="649537"/>
                  <a:pt x="1374768" y="643274"/>
                  <a:pt x="1387795" y="641333"/>
                </a:cubicBezTo>
                <a:cubicBezTo>
                  <a:pt x="1393870" y="640393"/>
                  <a:pt x="1400071" y="640581"/>
                  <a:pt x="1406271" y="640581"/>
                </a:cubicBezTo>
                <a:cubicBezTo>
                  <a:pt x="1496020" y="640518"/>
                  <a:pt x="1585769" y="640581"/>
                  <a:pt x="1675518" y="640581"/>
                </a:cubicBezTo>
                <a:cubicBezTo>
                  <a:pt x="1679652" y="640581"/>
                  <a:pt x="1683723" y="640456"/>
                  <a:pt x="1687856" y="640706"/>
                </a:cubicBezTo>
                <a:cubicBezTo>
                  <a:pt x="1707835" y="642022"/>
                  <a:pt x="1714725" y="648974"/>
                  <a:pt x="1715539" y="668702"/>
                </a:cubicBezTo>
                <a:cubicBezTo>
                  <a:pt x="1715852" y="675529"/>
                  <a:pt x="1715601" y="682418"/>
                  <a:pt x="1715601" y="689245"/>
                </a:cubicBezTo>
                <a:cubicBezTo>
                  <a:pt x="1715601" y="1064650"/>
                  <a:pt x="1715601" y="1440055"/>
                  <a:pt x="1715601" y="1815460"/>
                </a:cubicBezTo>
                <a:cubicBezTo>
                  <a:pt x="1715601" y="1824165"/>
                  <a:pt x="1715601" y="1832871"/>
                  <a:pt x="1715601" y="1843581"/>
                </a:cubicBezTo>
                <a:cubicBezTo>
                  <a:pt x="1810674" y="1843581"/>
                  <a:pt x="1902866" y="1843581"/>
                  <a:pt x="1996685" y="1843581"/>
                </a:cubicBezTo>
                <a:cubicBezTo>
                  <a:pt x="1996685" y="1859489"/>
                  <a:pt x="1996685" y="1873330"/>
                  <a:pt x="1996685" y="1890178"/>
                </a:cubicBezTo>
                <a:cubicBezTo>
                  <a:pt x="1986665" y="1890178"/>
                  <a:pt x="1977333" y="1890178"/>
                  <a:pt x="1967938" y="1890178"/>
                </a:cubicBezTo>
                <a:cubicBezTo>
                  <a:pt x="1431511" y="1890178"/>
                  <a:pt x="895147" y="1890178"/>
                  <a:pt x="358719" y="1890178"/>
                </a:cubicBezTo>
                <a:cubicBezTo>
                  <a:pt x="299784" y="1890178"/>
                  <a:pt x="240850" y="1890929"/>
                  <a:pt x="181977" y="1889676"/>
                </a:cubicBezTo>
                <a:cubicBezTo>
                  <a:pt x="163877" y="1889301"/>
                  <a:pt x="144524" y="1886482"/>
                  <a:pt x="128178" y="1879280"/>
                </a:cubicBezTo>
                <a:cubicBezTo>
                  <a:pt x="84650" y="1859990"/>
                  <a:pt x="63168" y="1824040"/>
                  <a:pt x="61790" y="1776817"/>
                </a:cubicBezTo>
                <a:cubicBezTo>
                  <a:pt x="60850" y="1743247"/>
                  <a:pt x="61539" y="1709678"/>
                  <a:pt x="61539" y="1676108"/>
                </a:cubicBezTo>
                <a:cubicBezTo>
                  <a:pt x="61539" y="1668717"/>
                  <a:pt x="61539" y="1661265"/>
                  <a:pt x="61539" y="1651745"/>
                </a:cubicBezTo>
                <a:cubicBezTo>
                  <a:pt x="51894" y="1651369"/>
                  <a:pt x="43940" y="1651056"/>
                  <a:pt x="35986" y="1650680"/>
                </a:cubicBezTo>
                <a:cubicBezTo>
                  <a:pt x="30538" y="1650429"/>
                  <a:pt x="24901" y="1650743"/>
                  <a:pt x="19640" y="1649615"/>
                </a:cubicBezTo>
                <a:cubicBezTo>
                  <a:pt x="7740" y="1647110"/>
                  <a:pt x="-214" y="1637402"/>
                  <a:pt x="37" y="1626505"/>
                </a:cubicBezTo>
                <a:cubicBezTo>
                  <a:pt x="287" y="1614856"/>
                  <a:pt x="9494" y="1605273"/>
                  <a:pt x="22646" y="1604459"/>
                </a:cubicBezTo>
                <a:cubicBezTo>
                  <a:pt x="34734" y="1603707"/>
                  <a:pt x="46947" y="1604271"/>
                  <a:pt x="60287" y="1604271"/>
                </a:cubicBezTo>
                <a:cubicBezTo>
                  <a:pt x="60287" y="1523040"/>
                  <a:pt x="60287" y="1444564"/>
                  <a:pt x="60287" y="1363771"/>
                </a:cubicBezTo>
                <a:cubicBezTo>
                  <a:pt x="52896" y="1363270"/>
                  <a:pt x="45694" y="1362769"/>
                  <a:pt x="38492" y="1362393"/>
                </a:cubicBezTo>
                <a:cubicBezTo>
                  <a:pt x="33732" y="1362143"/>
                  <a:pt x="28846" y="1362519"/>
                  <a:pt x="24149" y="1361955"/>
                </a:cubicBezTo>
                <a:cubicBezTo>
                  <a:pt x="9306" y="1360201"/>
                  <a:pt x="-26" y="1351057"/>
                  <a:pt x="37" y="1338782"/>
                </a:cubicBezTo>
                <a:cubicBezTo>
                  <a:pt x="99" y="1326381"/>
                  <a:pt x="9494" y="1316987"/>
                  <a:pt x="24212" y="1315984"/>
                </a:cubicBezTo>
                <a:cubicBezTo>
                  <a:pt x="35673" y="1315170"/>
                  <a:pt x="47197" y="1315797"/>
                  <a:pt x="60099" y="1315797"/>
                </a:cubicBezTo>
                <a:cubicBezTo>
                  <a:pt x="60099" y="1238699"/>
                  <a:pt x="60099" y="1164420"/>
                  <a:pt x="60099" y="1087322"/>
                </a:cubicBezTo>
                <a:cubicBezTo>
                  <a:pt x="47197" y="1087322"/>
                  <a:pt x="35047" y="1087760"/>
                  <a:pt x="22959" y="1087197"/>
                </a:cubicBezTo>
                <a:cubicBezTo>
                  <a:pt x="12437" y="1086758"/>
                  <a:pt x="4922" y="1081309"/>
                  <a:pt x="1352" y="1071101"/>
                </a:cubicBezTo>
                <a:cubicBezTo>
                  <a:pt x="-1717" y="1062395"/>
                  <a:pt x="538" y="1054065"/>
                  <a:pt x="7114" y="1048679"/>
                </a:cubicBezTo>
                <a:cubicBezTo>
                  <a:pt x="11936" y="1044671"/>
                  <a:pt x="19139" y="1042416"/>
                  <a:pt x="25527" y="1041727"/>
                </a:cubicBezTo>
                <a:cubicBezTo>
                  <a:pt x="36299" y="1040600"/>
                  <a:pt x="47197" y="1041414"/>
                  <a:pt x="57531" y="1041414"/>
                </a:cubicBezTo>
                <a:cubicBezTo>
                  <a:pt x="62542" y="1024504"/>
                  <a:pt x="63168" y="848325"/>
                  <a:pt x="58345" y="825528"/>
                </a:cubicBezTo>
                <a:cubicBezTo>
                  <a:pt x="48137" y="825528"/>
                  <a:pt x="37302" y="825778"/>
                  <a:pt x="26529" y="825465"/>
                </a:cubicBezTo>
                <a:cubicBezTo>
                  <a:pt x="10433" y="824964"/>
                  <a:pt x="350" y="816321"/>
                  <a:pt x="37" y="803044"/>
                </a:cubicBezTo>
                <a:cubicBezTo>
                  <a:pt x="-277" y="789954"/>
                  <a:pt x="9744" y="780372"/>
                  <a:pt x="25778" y="779495"/>
                </a:cubicBezTo>
                <a:cubicBezTo>
                  <a:pt x="36613" y="778868"/>
                  <a:pt x="47510" y="779369"/>
                  <a:pt x="57907" y="779369"/>
                </a:cubicBezTo>
                <a:cubicBezTo>
                  <a:pt x="62416" y="762522"/>
                  <a:pt x="63168" y="581897"/>
                  <a:pt x="58972" y="557283"/>
                </a:cubicBezTo>
                <a:cubicBezTo>
                  <a:pt x="46070" y="556469"/>
                  <a:pt x="32542" y="556344"/>
                  <a:pt x="19201" y="554653"/>
                </a:cubicBezTo>
                <a:cubicBezTo>
                  <a:pt x="8304" y="553275"/>
                  <a:pt x="663" y="543818"/>
                  <a:pt x="99" y="533609"/>
                </a:cubicBezTo>
                <a:cubicBezTo>
                  <a:pt x="-464" y="523651"/>
                  <a:pt x="6613" y="513692"/>
                  <a:pt x="17197" y="510811"/>
                </a:cubicBezTo>
                <a:cubicBezTo>
                  <a:pt x="22396" y="509434"/>
                  <a:pt x="27970" y="509183"/>
                  <a:pt x="33418" y="508995"/>
                </a:cubicBezTo>
                <a:cubicBezTo>
                  <a:pt x="41560" y="508682"/>
                  <a:pt x="49765" y="508933"/>
                  <a:pt x="57406" y="508933"/>
                </a:cubicBezTo>
                <a:cubicBezTo>
                  <a:pt x="62291" y="493212"/>
                  <a:pt x="63606" y="316157"/>
                  <a:pt x="59222" y="287034"/>
                </a:cubicBezTo>
                <a:cubicBezTo>
                  <a:pt x="52395" y="286721"/>
                  <a:pt x="45068" y="286345"/>
                  <a:pt x="37803" y="286032"/>
                </a:cubicBezTo>
                <a:cubicBezTo>
                  <a:pt x="31665" y="285781"/>
                  <a:pt x="25339" y="286282"/>
                  <a:pt x="19389" y="285155"/>
                </a:cubicBezTo>
                <a:cubicBezTo>
                  <a:pt x="7991" y="283026"/>
                  <a:pt x="-277" y="272441"/>
                  <a:pt x="162" y="261857"/>
                </a:cubicBezTo>
                <a:cubicBezTo>
                  <a:pt x="663" y="250646"/>
                  <a:pt x="8930" y="241314"/>
                  <a:pt x="21080" y="240374"/>
                </a:cubicBezTo>
                <a:cubicBezTo>
                  <a:pt x="33231" y="239435"/>
                  <a:pt x="45569" y="240187"/>
                  <a:pt x="59974" y="240187"/>
                </a:cubicBezTo>
                <a:cubicBezTo>
                  <a:pt x="62980" y="219205"/>
                  <a:pt x="61164" y="199540"/>
                  <a:pt x="61477" y="180062"/>
                </a:cubicBezTo>
                <a:cubicBezTo>
                  <a:pt x="61790" y="160208"/>
                  <a:pt x="61539" y="140354"/>
                  <a:pt x="61539" y="120438"/>
                </a:cubicBezTo>
                <a:cubicBezTo>
                  <a:pt x="61539" y="100584"/>
                  <a:pt x="61539" y="80730"/>
                  <a:pt x="61539" y="60814"/>
                </a:cubicBezTo>
                <a:cubicBezTo>
                  <a:pt x="61539" y="41085"/>
                  <a:pt x="61539" y="21357"/>
                  <a:pt x="61539" y="0"/>
                </a:cubicBezTo>
                <a:cubicBezTo>
                  <a:pt x="77573" y="0"/>
                  <a:pt x="91414" y="0"/>
                  <a:pt x="107573" y="0"/>
                </a:cubicBezTo>
                <a:cubicBezTo>
                  <a:pt x="107573" y="79352"/>
                  <a:pt x="107573" y="157828"/>
                  <a:pt x="107573" y="237556"/>
                </a:cubicBezTo>
                <a:cubicBezTo>
                  <a:pt x="114838" y="238496"/>
                  <a:pt x="120036" y="239435"/>
                  <a:pt x="125234" y="239686"/>
                </a:cubicBezTo>
                <a:cubicBezTo>
                  <a:pt x="132061" y="240061"/>
                  <a:pt x="138950" y="239560"/>
                  <a:pt x="145777" y="239936"/>
                </a:cubicBezTo>
                <a:cubicBezTo>
                  <a:pt x="161936" y="240813"/>
                  <a:pt x="171768" y="249894"/>
                  <a:pt x="171393" y="263234"/>
                </a:cubicBezTo>
                <a:cubicBezTo>
                  <a:pt x="170954" y="276512"/>
                  <a:pt x="160996" y="285155"/>
                  <a:pt x="144838" y="285907"/>
                </a:cubicBezTo>
                <a:cubicBezTo>
                  <a:pt x="138011" y="286220"/>
                  <a:pt x="131122" y="285844"/>
                  <a:pt x="124295" y="286094"/>
                </a:cubicBezTo>
                <a:cubicBezTo>
                  <a:pt x="119660" y="286282"/>
                  <a:pt x="115026" y="287034"/>
                  <a:pt x="109264" y="287660"/>
                </a:cubicBezTo>
                <a:cubicBezTo>
                  <a:pt x="109264" y="360750"/>
                  <a:pt x="109264" y="433025"/>
                  <a:pt x="109264" y="507492"/>
                </a:cubicBezTo>
                <a:cubicBezTo>
                  <a:pt x="116967" y="507993"/>
                  <a:pt x="124170" y="508494"/>
                  <a:pt x="131435" y="508933"/>
                </a:cubicBezTo>
                <a:cubicBezTo>
                  <a:pt x="138261" y="509308"/>
                  <a:pt x="145213" y="508933"/>
                  <a:pt x="151852" y="510185"/>
                </a:cubicBezTo>
                <a:cubicBezTo>
                  <a:pt x="164002" y="512502"/>
                  <a:pt x="171706" y="522147"/>
                  <a:pt x="171330" y="533108"/>
                </a:cubicBezTo>
                <a:cubicBezTo>
                  <a:pt x="170954" y="544319"/>
                  <a:pt x="163000" y="553400"/>
                  <a:pt x="150725" y="554966"/>
                </a:cubicBezTo>
                <a:cubicBezTo>
                  <a:pt x="141957" y="556093"/>
                  <a:pt x="132938" y="555529"/>
                  <a:pt x="124044" y="556030"/>
                </a:cubicBezTo>
                <a:cubicBezTo>
                  <a:pt x="119410" y="556344"/>
                  <a:pt x="114838" y="557408"/>
                  <a:pt x="109201" y="558285"/>
                </a:cubicBezTo>
                <a:cubicBezTo>
                  <a:pt x="109201" y="631437"/>
                  <a:pt x="109201" y="703712"/>
                  <a:pt x="109201" y="778305"/>
                </a:cubicBezTo>
                <a:cubicBezTo>
                  <a:pt x="118157" y="778618"/>
                  <a:pt x="126800" y="778868"/>
                  <a:pt x="135380" y="779369"/>
                </a:cubicBezTo>
                <a:cubicBezTo>
                  <a:pt x="142144" y="779745"/>
                  <a:pt x="149222" y="779557"/>
                  <a:pt x="155673" y="781374"/>
                </a:cubicBezTo>
                <a:cubicBezTo>
                  <a:pt x="166257" y="784380"/>
                  <a:pt x="172457" y="794839"/>
                  <a:pt x="171267" y="805110"/>
                </a:cubicBezTo>
                <a:cubicBezTo>
                  <a:pt x="170015" y="815632"/>
                  <a:pt x="162061" y="823962"/>
                  <a:pt x="151163" y="825215"/>
                </a:cubicBezTo>
                <a:cubicBezTo>
                  <a:pt x="145088" y="825904"/>
                  <a:pt x="138825" y="825465"/>
                  <a:pt x="132687" y="825591"/>
                </a:cubicBezTo>
                <a:cubicBezTo>
                  <a:pt x="126550" y="825716"/>
                  <a:pt x="120349" y="825904"/>
                  <a:pt x="114211" y="826217"/>
                </a:cubicBezTo>
                <a:cubicBezTo>
                  <a:pt x="113021" y="826279"/>
                  <a:pt x="111831" y="827344"/>
                  <a:pt x="109326" y="828597"/>
                </a:cubicBezTo>
                <a:cubicBezTo>
                  <a:pt x="109326" y="898054"/>
                  <a:pt x="109326" y="968199"/>
                  <a:pt x="109326" y="1041414"/>
                </a:cubicBezTo>
                <a:cubicBezTo>
                  <a:pt x="121664" y="1041414"/>
                  <a:pt x="133063" y="1041852"/>
                  <a:pt x="144462" y="1041289"/>
                </a:cubicBezTo>
                <a:cubicBezTo>
                  <a:pt x="162938" y="1040412"/>
                  <a:pt x="170704" y="1053564"/>
                  <a:pt x="171205" y="1063648"/>
                </a:cubicBezTo>
                <a:cubicBezTo>
                  <a:pt x="171894" y="1077489"/>
                  <a:pt x="161184" y="1086758"/>
                  <a:pt x="143898" y="1087510"/>
                </a:cubicBezTo>
                <a:cubicBezTo>
                  <a:pt x="138449" y="1087760"/>
                  <a:pt x="132938" y="1087447"/>
                  <a:pt x="127489" y="1087635"/>
                </a:cubicBezTo>
                <a:cubicBezTo>
                  <a:pt x="122040" y="1087823"/>
                  <a:pt x="116654" y="1088199"/>
                  <a:pt x="111456" y="1088512"/>
                </a:cubicBezTo>
                <a:cubicBezTo>
                  <a:pt x="107197" y="1103919"/>
                  <a:pt x="106320" y="1289179"/>
                  <a:pt x="110516" y="1313667"/>
                </a:cubicBezTo>
                <a:cubicBezTo>
                  <a:pt x="115902" y="1314231"/>
                  <a:pt x="121790" y="1315045"/>
                  <a:pt x="127739" y="1315358"/>
                </a:cubicBezTo>
                <a:cubicBezTo>
                  <a:pt x="134566" y="1315734"/>
                  <a:pt x="141455" y="1315296"/>
                  <a:pt x="148282" y="1315984"/>
                </a:cubicBezTo>
                <a:cubicBezTo>
                  <a:pt x="162061" y="1317425"/>
                  <a:pt x="170704" y="1325817"/>
                  <a:pt x="171455" y="1337717"/>
                </a:cubicBezTo>
                <a:cubicBezTo>
                  <a:pt x="172207" y="1350118"/>
                  <a:pt x="163126" y="1359888"/>
                  <a:pt x="148470" y="1361830"/>
                </a:cubicBezTo>
                <a:cubicBezTo>
                  <a:pt x="142395" y="1362644"/>
                  <a:pt x="136132" y="1362206"/>
                  <a:pt x="129994" y="1362456"/>
                </a:cubicBezTo>
                <a:cubicBezTo>
                  <a:pt x="124545" y="1362707"/>
                  <a:pt x="119097" y="1363020"/>
                  <a:pt x="113648" y="1363521"/>
                </a:cubicBezTo>
                <a:cubicBezTo>
                  <a:pt x="112458" y="1363646"/>
                  <a:pt x="111393" y="1364836"/>
                  <a:pt x="109138" y="1366214"/>
                </a:cubicBezTo>
                <a:cubicBezTo>
                  <a:pt x="109138" y="1443938"/>
                  <a:pt x="109138" y="1522413"/>
                  <a:pt x="109138" y="1603081"/>
                </a:cubicBezTo>
                <a:cubicBezTo>
                  <a:pt x="121476" y="1603457"/>
                  <a:pt x="132875" y="1603707"/>
                  <a:pt x="144274" y="1604208"/>
                </a:cubicBezTo>
                <a:cubicBezTo>
                  <a:pt x="160871" y="1604897"/>
                  <a:pt x="170766" y="1612914"/>
                  <a:pt x="171393" y="1626066"/>
                </a:cubicBezTo>
                <a:cubicBezTo>
                  <a:pt x="172019" y="1639657"/>
                  <a:pt x="161309" y="1649678"/>
                  <a:pt x="144274" y="1650555"/>
                </a:cubicBezTo>
                <a:cubicBezTo>
                  <a:pt x="133376" y="1651118"/>
                  <a:pt x="122479" y="1650680"/>
                  <a:pt x="110516" y="1650680"/>
                </a:cubicBezTo>
                <a:cubicBezTo>
                  <a:pt x="109577" y="1656630"/>
                  <a:pt x="108199" y="1661076"/>
                  <a:pt x="108199" y="1665586"/>
                </a:cubicBezTo>
                <a:cubicBezTo>
                  <a:pt x="108011" y="1701222"/>
                  <a:pt x="107698" y="1736859"/>
                  <a:pt x="108199" y="1772433"/>
                </a:cubicBezTo>
                <a:cubicBezTo>
                  <a:pt x="108825" y="1816399"/>
                  <a:pt x="135130" y="1843080"/>
                  <a:pt x="178846" y="1843456"/>
                </a:cubicBezTo>
                <a:cubicBezTo>
                  <a:pt x="241852" y="1843957"/>
                  <a:pt x="304795" y="1843581"/>
                  <a:pt x="370181" y="1843581"/>
                </a:cubicBezTo>
                <a:cubicBezTo>
                  <a:pt x="370807" y="1833435"/>
                  <a:pt x="371934" y="1824228"/>
                  <a:pt x="371934" y="1815021"/>
                </a:cubicBezTo>
                <a:cubicBezTo>
                  <a:pt x="371997" y="1549219"/>
                  <a:pt x="371997" y="1283417"/>
                  <a:pt x="371997" y="1017614"/>
                </a:cubicBezTo>
                <a:cubicBezTo>
                  <a:pt x="371997" y="1010788"/>
                  <a:pt x="371747" y="1003898"/>
                  <a:pt x="372122" y="997072"/>
                </a:cubicBezTo>
                <a:cubicBezTo>
                  <a:pt x="373187" y="978220"/>
                  <a:pt x="379701" y="971769"/>
                  <a:pt x="398803" y="970454"/>
                </a:cubicBezTo>
                <a:cubicBezTo>
                  <a:pt x="404940" y="970016"/>
                  <a:pt x="411141" y="970204"/>
                  <a:pt x="417279" y="970204"/>
                </a:cubicBezTo>
                <a:cubicBezTo>
                  <a:pt x="503583" y="970204"/>
                  <a:pt x="589887" y="970204"/>
                  <a:pt x="676254" y="970204"/>
                </a:cubicBezTo>
                <a:cubicBezTo>
                  <a:pt x="681766" y="970204"/>
                  <a:pt x="687215" y="970078"/>
                  <a:pt x="692663" y="970391"/>
                </a:cubicBezTo>
                <a:cubicBezTo>
                  <a:pt x="714208" y="971456"/>
                  <a:pt x="720596" y="977782"/>
                  <a:pt x="721724" y="999139"/>
                </a:cubicBezTo>
                <a:cubicBezTo>
                  <a:pt x="722100" y="1006654"/>
                  <a:pt x="721912" y="1014232"/>
                  <a:pt x="721912" y="1021748"/>
                </a:cubicBezTo>
                <a:cubicBezTo>
                  <a:pt x="721912" y="1285484"/>
                  <a:pt x="721912" y="1549219"/>
                  <a:pt x="721912" y="1813017"/>
                </a:cubicBezTo>
                <a:cubicBezTo>
                  <a:pt x="721912" y="1822349"/>
                  <a:pt x="721912" y="1831744"/>
                  <a:pt x="721912" y="1842328"/>
                </a:cubicBezTo>
                <a:cubicBezTo>
                  <a:pt x="771765" y="1842328"/>
                  <a:pt x="818613" y="1842328"/>
                  <a:pt x="867401" y="1842328"/>
                </a:cubicBezTo>
                <a:cubicBezTo>
                  <a:pt x="867840" y="1831305"/>
                  <a:pt x="868654" y="1821222"/>
                  <a:pt x="868654" y="1811201"/>
                </a:cubicBezTo>
                <a:cubicBezTo>
                  <a:pt x="868717" y="1350181"/>
                  <a:pt x="868717" y="889160"/>
                  <a:pt x="868717" y="428077"/>
                </a:cubicBezTo>
                <a:cubicBezTo>
                  <a:pt x="868717" y="419872"/>
                  <a:pt x="868403" y="411605"/>
                  <a:pt x="869092" y="403401"/>
                </a:cubicBezTo>
                <a:cubicBezTo>
                  <a:pt x="870470" y="385990"/>
                  <a:pt x="877422" y="379226"/>
                  <a:pt x="895021" y="377660"/>
                </a:cubicBezTo>
                <a:cubicBezTo>
                  <a:pt x="899781" y="377221"/>
                  <a:pt x="904604" y="377409"/>
                  <a:pt x="909426" y="377409"/>
                </a:cubicBezTo>
                <a:cubicBezTo>
                  <a:pt x="999175" y="377409"/>
                  <a:pt x="1088924" y="377409"/>
                  <a:pt x="1178673" y="377409"/>
                </a:cubicBezTo>
                <a:cubicBezTo>
                  <a:pt x="1183496" y="377409"/>
                  <a:pt x="1188318" y="377221"/>
                  <a:pt x="1193078" y="377660"/>
                </a:cubicBezTo>
                <a:cubicBezTo>
                  <a:pt x="1210552" y="379288"/>
                  <a:pt x="1217441" y="386240"/>
                  <a:pt x="1218569" y="403651"/>
                </a:cubicBezTo>
                <a:cubicBezTo>
                  <a:pt x="1219070" y="411167"/>
                  <a:pt x="1218756" y="418745"/>
                  <a:pt x="1218756" y="426261"/>
                </a:cubicBezTo>
                <a:cubicBezTo>
                  <a:pt x="1218756" y="888659"/>
                  <a:pt x="1218756" y="1351120"/>
                  <a:pt x="1218756" y="1813518"/>
                </a:cubicBezTo>
                <a:cubicBezTo>
                  <a:pt x="1218506" y="1822975"/>
                  <a:pt x="1218506" y="1832370"/>
                  <a:pt x="1218506" y="1842516"/>
                </a:cubicBezTo>
                <a:close/>
                <a:moveTo>
                  <a:pt x="1168464" y="1842516"/>
                </a:moveTo>
                <a:cubicBezTo>
                  <a:pt x="1169842" y="1840199"/>
                  <a:pt x="1170844" y="1839134"/>
                  <a:pt x="1171095" y="1837944"/>
                </a:cubicBezTo>
                <a:cubicBezTo>
                  <a:pt x="1171659" y="1835251"/>
                  <a:pt x="1172034" y="1832558"/>
                  <a:pt x="1172034" y="1829802"/>
                </a:cubicBezTo>
                <a:cubicBezTo>
                  <a:pt x="1172034" y="1365337"/>
                  <a:pt x="1172034" y="900872"/>
                  <a:pt x="1171972" y="436407"/>
                </a:cubicBezTo>
                <a:cubicBezTo>
                  <a:pt x="1171972" y="433714"/>
                  <a:pt x="1171158" y="431021"/>
                  <a:pt x="1170657" y="428390"/>
                </a:cubicBezTo>
                <a:cubicBezTo>
                  <a:pt x="1170531" y="427764"/>
                  <a:pt x="1170218" y="427075"/>
                  <a:pt x="1169780" y="426574"/>
                </a:cubicBezTo>
                <a:cubicBezTo>
                  <a:pt x="1169341" y="426073"/>
                  <a:pt x="1168652" y="425760"/>
                  <a:pt x="1167275" y="424820"/>
                </a:cubicBezTo>
                <a:cubicBezTo>
                  <a:pt x="1084853" y="424820"/>
                  <a:pt x="1001555" y="424820"/>
                  <a:pt x="919009" y="424820"/>
                </a:cubicBezTo>
                <a:cubicBezTo>
                  <a:pt x="917568" y="427200"/>
                  <a:pt x="916566" y="428328"/>
                  <a:pt x="916253" y="429518"/>
                </a:cubicBezTo>
                <a:cubicBezTo>
                  <a:pt x="915689" y="432148"/>
                  <a:pt x="915251" y="434904"/>
                  <a:pt x="915251" y="437597"/>
                </a:cubicBezTo>
                <a:cubicBezTo>
                  <a:pt x="915188" y="901373"/>
                  <a:pt x="915188" y="1365149"/>
                  <a:pt x="915251" y="1828925"/>
                </a:cubicBezTo>
                <a:cubicBezTo>
                  <a:pt x="915251" y="1832307"/>
                  <a:pt x="916128" y="1835689"/>
                  <a:pt x="916629" y="1839009"/>
                </a:cubicBezTo>
                <a:cubicBezTo>
                  <a:pt x="916754" y="1839635"/>
                  <a:pt x="917192" y="1840261"/>
                  <a:pt x="917568" y="1840700"/>
                </a:cubicBezTo>
                <a:cubicBezTo>
                  <a:pt x="918007" y="1841201"/>
                  <a:pt x="918633" y="1841577"/>
                  <a:pt x="919698" y="1842453"/>
                </a:cubicBezTo>
                <a:cubicBezTo>
                  <a:pt x="1002620" y="1842516"/>
                  <a:pt x="1085918" y="1842516"/>
                  <a:pt x="1168464" y="1842516"/>
                </a:cubicBezTo>
                <a:close/>
                <a:moveTo>
                  <a:pt x="1415039" y="688869"/>
                </a:moveTo>
                <a:cubicBezTo>
                  <a:pt x="1410718" y="713608"/>
                  <a:pt x="1411469" y="1825293"/>
                  <a:pt x="1415666" y="1842328"/>
                </a:cubicBezTo>
                <a:cubicBezTo>
                  <a:pt x="1499152" y="1842328"/>
                  <a:pt x="1582951" y="1842328"/>
                  <a:pt x="1666499" y="1842328"/>
                </a:cubicBezTo>
                <a:cubicBezTo>
                  <a:pt x="1671134" y="1818717"/>
                  <a:pt x="1670195" y="704902"/>
                  <a:pt x="1665435" y="688869"/>
                </a:cubicBezTo>
                <a:cubicBezTo>
                  <a:pt x="1582512" y="688869"/>
                  <a:pt x="1499214" y="688869"/>
                  <a:pt x="1415039" y="688869"/>
                </a:cubicBezTo>
                <a:close/>
                <a:moveTo>
                  <a:pt x="420285" y="1018366"/>
                </a:moveTo>
                <a:cubicBezTo>
                  <a:pt x="419408" y="1023251"/>
                  <a:pt x="418469" y="1025882"/>
                  <a:pt x="418469" y="1028512"/>
                </a:cubicBezTo>
                <a:cubicBezTo>
                  <a:pt x="418343" y="1295442"/>
                  <a:pt x="418343" y="1562434"/>
                  <a:pt x="418343" y="1829364"/>
                </a:cubicBezTo>
                <a:cubicBezTo>
                  <a:pt x="418343" y="1832746"/>
                  <a:pt x="419220" y="1836128"/>
                  <a:pt x="419784" y="1839447"/>
                </a:cubicBezTo>
                <a:cubicBezTo>
                  <a:pt x="419909" y="1840011"/>
                  <a:pt x="420473" y="1840574"/>
                  <a:pt x="420911" y="1841013"/>
                </a:cubicBezTo>
                <a:cubicBezTo>
                  <a:pt x="421350" y="1841514"/>
                  <a:pt x="421913" y="1841890"/>
                  <a:pt x="422540" y="1842391"/>
                </a:cubicBezTo>
                <a:cubicBezTo>
                  <a:pt x="505712" y="1842391"/>
                  <a:pt x="588948" y="1842391"/>
                  <a:pt x="671870" y="1842391"/>
                </a:cubicBezTo>
                <a:cubicBezTo>
                  <a:pt x="676818" y="1821284"/>
                  <a:pt x="676254" y="1035402"/>
                  <a:pt x="671181" y="1018366"/>
                </a:cubicBezTo>
                <a:cubicBezTo>
                  <a:pt x="588322" y="1018366"/>
                  <a:pt x="505086" y="1018366"/>
                  <a:pt x="420285" y="1018366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7" name="图形 4"/>
          <p:cNvGrpSpPr/>
          <p:nvPr/>
        </p:nvGrpSpPr>
        <p:grpSpPr>
          <a:xfrm>
            <a:off x="6912537" y="1925241"/>
            <a:ext cx="773860" cy="737689"/>
            <a:chOff x="4963618" y="132112"/>
            <a:chExt cx="1990814" cy="1897769"/>
          </a:xfrm>
          <a:solidFill>
            <a:schemeClr val="accent5">
              <a:lumMod val="75000"/>
            </a:schemeClr>
          </a:solidFill>
        </p:grpSpPr>
        <p:sp>
          <p:nvSpPr>
            <p:cNvPr id="28" name="任意多边形: 形状 27"/>
            <p:cNvSpPr/>
            <p:nvPr/>
          </p:nvSpPr>
          <p:spPr>
            <a:xfrm>
              <a:off x="4963618" y="132112"/>
              <a:ext cx="1897002" cy="1897769"/>
            </a:xfrm>
            <a:custGeom>
              <a:avLst/>
              <a:gdLst>
                <a:gd name="connsiteX0" fmla="*/ 1867283 w 1897002"/>
                <a:gd name="connsiteY0" fmla="*/ 924583 h 1897769"/>
                <a:gd name="connsiteX1" fmla="*/ 1842607 w 1897002"/>
                <a:gd name="connsiteY1" fmla="*/ 924395 h 1897769"/>
                <a:gd name="connsiteX2" fmla="*/ 1022841 w 1897002"/>
                <a:gd name="connsiteY2" fmla="*/ 924395 h 1897769"/>
                <a:gd name="connsiteX3" fmla="*/ 991776 w 1897002"/>
                <a:gd name="connsiteY3" fmla="*/ 924395 h 1897769"/>
                <a:gd name="connsiteX4" fmla="*/ 1007183 w 1897002"/>
                <a:gd name="connsiteY4" fmla="*/ 896650 h 1897769"/>
                <a:gd name="connsiteX5" fmla="*/ 1422985 w 1897002"/>
                <a:gd name="connsiteY5" fmla="*/ 176216 h 1897769"/>
                <a:gd name="connsiteX6" fmla="*/ 1430062 w 1897002"/>
                <a:gd name="connsiteY6" fmla="*/ 163690 h 1897769"/>
                <a:gd name="connsiteX7" fmla="*/ 1419728 w 1897002"/>
                <a:gd name="connsiteY7" fmla="*/ 125422 h 1897769"/>
                <a:gd name="connsiteX8" fmla="*/ 1410709 w 1897002"/>
                <a:gd name="connsiteY8" fmla="*/ 120475 h 1897769"/>
                <a:gd name="connsiteX9" fmla="*/ 1069626 w 1897002"/>
                <a:gd name="connsiteY9" fmla="*/ 8242 h 1897769"/>
                <a:gd name="connsiteX10" fmla="*/ 721089 w 1897002"/>
                <a:gd name="connsiteY10" fmla="*/ 28158 h 1897769"/>
                <a:gd name="connsiteX11" fmla="*/ 192115 w 1897002"/>
                <a:gd name="connsiteY11" fmla="*/ 378010 h 1897769"/>
                <a:gd name="connsiteX12" fmla="*/ 22387 w 1897002"/>
                <a:gd name="connsiteY12" fmla="*/ 1151304 h 1897769"/>
                <a:gd name="connsiteX13" fmla="*/ 251739 w 1897002"/>
                <a:gd name="connsiteY13" fmla="*/ 1592283 h 1897769"/>
                <a:gd name="connsiteX14" fmla="*/ 804888 w 1897002"/>
                <a:gd name="connsiteY14" fmla="*/ 1886457 h 1897769"/>
                <a:gd name="connsiteX15" fmla="*/ 1139709 w 1897002"/>
                <a:gd name="connsiteY15" fmla="*/ 1877939 h 1897769"/>
                <a:gd name="connsiteX16" fmla="*/ 1510166 w 1897002"/>
                <a:gd name="connsiteY16" fmla="*/ 1713284 h 1897769"/>
                <a:gd name="connsiteX17" fmla="*/ 1815613 w 1897002"/>
                <a:gd name="connsiteY17" fmla="*/ 1333495 h 1897769"/>
                <a:gd name="connsiteX18" fmla="*/ 1891709 w 1897002"/>
                <a:gd name="connsiteY18" fmla="*/ 1051221 h 1897769"/>
                <a:gd name="connsiteX19" fmla="*/ 1896970 w 1897002"/>
                <a:gd name="connsiteY19" fmla="*/ 954896 h 1897769"/>
                <a:gd name="connsiteX20" fmla="*/ 1867283 w 1897002"/>
                <a:gd name="connsiteY20" fmla="*/ 924583 h 1897769"/>
                <a:gd name="connsiteX21" fmla="*/ 1279186 w 1897002"/>
                <a:gd name="connsiteY21" fmla="*/ 1784808 h 1897769"/>
                <a:gd name="connsiteX22" fmla="*/ 182846 w 1897002"/>
                <a:gd name="connsiteY22" fmla="*/ 1420614 h 1897769"/>
                <a:gd name="connsiteX23" fmla="*/ 333596 w 1897002"/>
                <a:gd name="connsiteY23" fmla="*/ 292833 h 1897769"/>
                <a:gd name="connsiteX24" fmla="*/ 1375198 w 1897002"/>
                <a:gd name="connsiteY24" fmla="*/ 159806 h 1897769"/>
                <a:gd name="connsiteX25" fmla="*/ 1363611 w 1897002"/>
                <a:gd name="connsiteY25" fmla="*/ 180725 h 1897769"/>
                <a:gd name="connsiteX26" fmla="*/ 940420 w 1897002"/>
                <a:gd name="connsiteY26" fmla="*/ 913685 h 1897769"/>
                <a:gd name="connsiteX27" fmla="*/ 927393 w 1897002"/>
                <a:gd name="connsiteY27" fmla="*/ 936984 h 1897769"/>
                <a:gd name="connsiteX28" fmla="*/ 949125 w 1897002"/>
                <a:gd name="connsiteY28" fmla="*/ 973184 h 1897769"/>
                <a:gd name="connsiteX29" fmla="*/ 969668 w 1897002"/>
                <a:gd name="connsiteY29" fmla="*/ 973372 h 1897769"/>
                <a:gd name="connsiteX30" fmla="*/ 1818369 w 1897002"/>
                <a:gd name="connsiteY30" fmla="*/ 973372 h 1897769"/>
                <a:gd name="connsiteX31" fmla="*/ 1844486 w 1897002"/>
                <a:gd name="connsiteY31" fmla="*/ 973372 h 1897769"/>
                <a:gd name="connsiteX32" fmla="*/ 1279186 w 1897002"/>
                <a:gd name="connsiteY32" fmla="*/ 1784808 h 189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97002" h="1897769">
                  <a:moveTo>
                    <a:pt x="1867283" y="924583"/>
                  </a:moveTo>
                  <a:cubicBezTo>
                    <a:pt x="1859079" y="924207"/>
                    <a:pt x="1850874" y="924395"/>
                    <a:pt x="1842607" y="924395"/>
                  </a:cubicBezTo>
                  <a:cubicBezTo>
                    <a:pt x="1569352" y="924395"/>
                    <a:pt x="1296096" y="924395"/>
                    <a:pt x="1022841" y="924395"/>
                  </a:cubicBezTo>
                  <a:cubicBezTo>
                    <a:pt x="1014073" y="924395"/>
                    <a:pt x="1005305" y="924395"/>
                    <a:pt x="991776" y="924395"/>
                  </a:cubicBezTo>
                  <a:cubicBezTo>
                    <a:pt x="998666" y="911994"/>
                    <a:pt x="1002799" y="904291"/>
                    <a:pt x="1007183" y="896650"/>
                  </a:cubicBezTo>
                  <a:cubicBezTo>
                    <a:pt x="1145784" y="656526"/>
                    <a:pt x="1284385" y="416402"/>
                    <a:pt x="1422985" y="176216"/>
                  </a:cubicBezTo>
                  <a:cubicBezTo>
                    <a:pt x="1425365" y="172082"/>
                    <a:pt x="1427870" y="167948"/>
                    <a:pt x="1430062" y="163690"/>
                  </a:cubicBezTo>
                  <a:cubicBezTo>
                    <a:pt x="1438705" y="146404"/>
                    <a:pt x="1435699" y="135443"/>
                    <a:pt x="1419728" y="125422"/>
                  </a:cubicBezTo>
                  <a:cubicBezTo>
                    <a:pt x="1416847" y="123606"/>
                    <a:pt x="1413716" y="122166"/>
                    <a:pt x="1410709" y="120475"/>
                  </a:cubicBezTo>
                  <a:cubicBezTo>
                    <a:pt x="1304175" y="61289"/>
                    <a:pt x="1190439" y="24087"/>
                    <a:pt x="1069626" y="8242"/>
                  </a:cubicBezTo>
                  <a:cubicBezTo>
                    <a:pt x="952194" y="-7165"/>
                    <a:pt x="835577" y="-1216"/>
                    <a:pt x="721089" y="28158"/>
                  </a:cubicBezTo>
                  <a:cubicBezTo>
                    <a:pt x="504702" y="83586"/>
                    <a:pt x="325830" y="198199"/>
                    <a:pt x="192115" y="378010"/>
                  </a:cubicBezTo>
                  <a:cubicBezTo>
                    <a:pt x="19882" y="609741"/>
                    <a:pt x="-36109" y="868780"/>
                    <a:pt x="22387" y="1151304"/>
                  </a:cubicBezTo>
                  <a:cubicBezTo>
                    <a:pt x="57209" y="1319341"/>
                    <a:pt x="134871" y="1466835"/>
                    <a:pt x="251739" y="1592283"/>
                  </a:cubicBezTo>
                  <a:cubicBezTo>
                    <a:pt x="401988" y="1753556"/>
                    <a:pt x="586622" y="1851885"/>
                    <a:pt x="804888" y="1886457"/>
                  </a:cubicBezTo>
                  <a:cubicBezTo>
                    <a:pt x="917121" y="1904244"/>
                    <a:pt x="1028791" y="1900799"/>
                    <a:pt x="1139709" y="1877939"/>
                  </a:cubicBezTo>
                  <a:cubicBezTo>
                    <a:pt x="1275053" y="1850069"/>
                    <a:pt x="1398810" y="1795330"/>
                    <a:pt x="1510166" y="1713284"/>
                  </a:cubicBezTo>
                  <a:cubicBezTo>
                    <a:pt x="1645384" y="1613640"/>
                    <a:pt x="1747033" y="1486876"/>
                    <a:pt x="1815613" y="1333495"/>
                  </a:cubicBezTo>
                  <a:cubicBezTo>
                    <a:pt x="1855885" y="1243433"/>
                    <a:pt x="1880686" y="1149050"/>
                    <a:pt x="1891709" y="1051221"/>
                  </a:cubicBezTo>
                  <a:cubicBezTo>
                    <a:pt x="1895341" y="1019343"/>
                    <a:pt x="1896030" y="987025"/>
                    <a:pt x="1896970" y="954896"/>
                  </a:cubicBezTo>
                  <a:cubicBezTo>
                    <a:pt x="1897596" y="933414"/>
                    <a:pt x="1889204" y="925648"/>
                    <a:pt x="1867283" y="924583"/>
                  </a:cubicBezTo>
                  <a:close/>
                  <a:moveTo>
                    <a:pt x="1279186" y="1784808"/>
                  </a:moveTo>
                  <a:cubicBezTo>
                    <a:pt x="872341" y="1945893"/>
                    <a:pt x="412949" y="1793201"/>
                    <a:pt x="182846" y="1420614"/>
                  </a:cubicBezTo>
                  <a:cubicBezTo>
                    <a:pt x="-40118" y="1059614"/>
                    <a:pt x="18128" y="588385"/>
                    <a:pt x="333596" y="292833"/>
                  </a:cubicBezTo>
                  <a:cubicBezTo>
                    <a:pt x="646935" y="-715"/>
                    <a:pt x="1084031" y="-6852"/>
                    <a:pt x="1375198" y="159806"/>
                  </a:cubicBezTo>
                  <a:cubicBezTo>
                    <a:pt x="1371377" y="166696"/>
                    <a:pt x="1367620" y="173773"/>
                    <a:pt x="1363611" y="180725"/>
                  </a:cubicBezTo>
                  <a:cubicBezTo>
                    <a:pt x="1222569" y="425045"/>
                    <a:pt x="1081463" y="669365"/>
                    <a:pt x="940420" y="913685"/>
                  </a:cubicBezTo>
                  <a:cubicBezTo>
                    <a:pt x="935973" y="921389"/>
                    <a:pt x="930963" y="928842"/>
                    <a:pt x="927393" y="936984"/>
                  </a:cubicBezTo>
                  <a:cubicBezTo>
                    <a:pt x="919000" y="955836"/>
                    <a:pt x="928645" y="971681"/>
                    <a:pt x="949125" y="973184"/>
                  </a:cubicBezTo>
                  <a:cubicBezTo>
                    <a:pt x="955952" y="973685"/>
                    <a:pt x="962841" y="973372"/>
                    <a:pt x="969668" y="973372"/>
                  </a:cubicBezTo>
                  <a:cubicBezTo>
                    <a:pt x="1252568" y="973372"/>
                    <a:pt x="1535469" y="973372"/>
                    <a:pt x="1818369" y="973372"/>
                  </a:cubicBezTo>
                  <a:cubicBezTo>
                    <a:pt x="1827137" y="973372"/>
                    <a:pt x="1835843" y="973372"/>
                    <a:pt x="1844486" y="973372"/>
                  </a:cubicBezTo>
                  <a:cubicBezTo>
                    <a:pt x="1848807" y="1240051"/>
                    <a:pt x="1682712" y="1625039"/>
                    <a:pt x="1279186" y="178480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6091497" y="231023"/>
              <a:ext cx="862934" cy="755228"/>
            </a:xfrm>
            <a:custGeom>
              <a:avLst/>
              <a:gdLst>
                <a:gd name="connsiteX0" fmla="*/ 862723 w 862934"/>
                <a:gd name="connsiteY0" fmla="*/ 719639 h 755228"/>
                <a:gd name="connsiteX1" fmla="*/ 851700 w 862934"/>
                <a:gd name="connsiteY1" fmla="*/ 599076 h 755228"/>
                <a:gd name="connsiteX2" fmla="*/ 653851 w 862934"/>
                <a:gd name="connsiteY2" fmla="*/ 175133 h 755228"/>
                <a:gd name="connsiteX3" fmla="*/ 456253 w 862934"/>
                <a:gd name="connsiteY3" fmla="*/ 9539 h 755228"/>
                <a:gd name="connsiteX4" fmla="*/ 406336 w 862934"/>
                <a:gd name="connsiteY4" fmla="*/ 21501 h 755228"/>
                <a:gd name="connsiteX5" fmla="*/ 404270 w 862934"/>
                <a:gd name="connsiteY5" fmla="*/ 25071 h 755228"/>
                <a:gd name="connsiteX6" fmla="*/ 10076 w 862934"/>
                <a:gd name="connsiteY6" fmla="*/ 703481 h 755228"/>
                <a:gd name="connsiteX7" fmla="*/ 2310 w 862934"/>
                <a:gd name="connsiteY7" fmla="*/ 717948 h 755228"/>
                <a:gd name="connsiteX8" fmla="*/ 20472 w 862934"/>
                <a:gd name="connsiteY8" fmla="*/ 752144 h 755228"/>
                <a:gd name="connsiteX9" fmla="*/ 42957 w 862934"/>
                <a:gd name="connsiteY9" fmla="*/ 753334 h 755228"/>
                <a:gd name="connsiteX10" fmla="*/ 431326 w 862934"/>
                <a:gd name="connsiteY10" fmla="*/ 753397 h 755228"/>
                <a:gd name="connsiteX11" fmla="*/ 431326 w 862934"/>
                <a:gd name="connsiteY11" fmla="*/ 755213 h 755228"/>
                <a:gd name="connsiteX12" fmla="*/ 827900 w 862934"/>
                <a:gd name="connsiteY12" fmla="*/ 755151 h 755228"/>
                <a:gd name="connsiteX13" fmla="*/ 862723 w 862934"/>
                <a:gd name="connsiteY13" fmla="*/ 719639 h 755228"/>
                <a:gd name="connsiteX14" fmla="*/ 66819 w 862934"/>
                <a:gd name="connsiteY14" fmla="*/ 703731 h 755228"/>
                <a:gd name="connsiteX15" fmla="*/ 441660 w 862934"/>
                <a:gd name="connsiteY15" fmla="*/ 58891 h 755228"/>
                <a:gd name="connsiteX16" fmla="*/ 703454 w 862934"/>
                <a:gd name="connsiteY16" fmla="*/ 327575 h 755228"/>
                <a:gd name="connsiteX17" fmla="*/ 813057 w 862934"/>
                <a:gd name="connsiteY17" fmla="*/ 703731 h 755228"/>
                <a:gd name="connsiteX18" fmla="*/ 66819 w 862934"/>
                <a:gd name="connsiteY18" fmla="*/ 703731 h 7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62934" h="755228">
                  <a:moveTo>
                    <a:pt x="862723" y="719639"/>
                  </a:moveTo>
                  <a:cubicBezTo>
                    <a:pt x="860092" y="679368"/>
                    <a:pt x="857775" y="638909"/>
                    <a:pt x="851700" y="599076"/>
                  </a:cubicBezTo>
                  <a:cubicBezTo>
                    <a:pt x="827211" y="438618"/>
                    <a:pt x="760510" y="297450"/>
                    <a:pt x="653851" y="175133"/>
                  </a:cubicBezTo>
                  <a:cubicBezTo>
                    <a:pt x="596670" y="109559"/>
                    <a:pt x="530845" y="54319"/>
                    <a:pt x="456253" y="9539"/>
                  </a:cubicBezTo>
                  <a:cubicBezTo>
                    <a:pt x="430825" y="-5743"/>
                    <a:pt x="420992" y="-3300"/>
                    <a:pt x="406336" y="21501"/>
                  </a:cubicBezTo>
                  <a:cubicBezTo>
                    <a:pt x="405648" y="22691"/>
                    <a:pt x="404959" y="23881"/>
                    <a:pt x="404270" y="25071"/>
                  </a:cubicBezTo>
                  <a:cubicBezTo>
                    <a:pt x="272872" y="251228"/>
                    <a:pt x="141474" y="477323"/>
                    <a:pt x="10076" y="703481"/>
                  </a:cubicBezTo>
                  <a:cubicBezTo>
                    <a:pt x="7320" y="708241"/>
                    <a:pt x="4376" y="712875"/>
                    <a:pt x="2310" y="717948"/>
                  </a:cubicBezTo>
                  <a:cubicBezTo>
                    <a:pt x="-4204" y="734044"/>
                    <a:pt x="3437" y="748762"/>
                    <a:pt x="20472" y="752144"/>
                  </a:cubicBezTo>
                  <a:cubicBezTo>
                    <a:pt x="27738" y="753585"/>
                    <a:pt x="35441" y="753334"/>
                    <a:pt x="42957" y="753334"/>
                  </a:cubicBezTo>
                  <a:cubicBezTo>
                    <a:pt x="172413" y="753397"/>
                    <a:pt x="301869" y="753397"/>
                    <a:pt x="431326" y="753397"/>
                  </a:cubicBezTo>
                  <a:cubicBezTo>
                    <a:pt x="431326" y="754023"/>
                    <a:pt x="431326" y="754650"/>
                    <a:pt x="431326" y="755213"/>
                  </a:cubicBezTo>
                  <a:cubicBezTo>
                    <a:pt x="563538" y="755213"/>
                    <a:pt x="695688" y="755276"/>
                    <a:pt x="827900" y="755151"/>
                  </a:cubicBezTo>
                  <a:cubicBezTo>
                    <a:pt x="855583" y="755088"/>
                    <a:pt x="864476" y="746883"/>
                    <a:pt x="862723" y="719639"/>
                  </a:cubicBezTo>
                  <a:close/>
                  <a:moveTo>
                    <a:pt x="66819" y="703731"/>
                  </a:moveTo>
                  <a:cubicBezTo>
                    <a:pt x="192642" y="487344"/>
                    <a:pt x="316588" y="274026"/>
                    <a:pt x="441660" y="58891"/>
                  </a:cubicBezTo>
                  <a:cubicBezTo>
                    <a:pt x="551451" y="128160"/>
                    <a:pt x="638381" y="217158"/>
                    <a:pt x="703454" y="327575"/>
                  </a:cubicBezTo>
                  <a:cubicBezTo>
                    <a:pt x="771470" y="443002"/>
                    <a:pt x="807483" y="567761"/>
                    <a:pt x="813057" y="703731"/>
                  </a:cubicBezTo>
                  <a:cubicBezTo>
                    <a:pt x="563789" y="703731"/>
                    <a:pt x="317527" y="703731"/>
                    <a:pt x="66819" y="703731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" name="图形 4"/>
          <p:cNvGrpSpPr/>
          <p:nvPr/>
        </p:nvGrpSpPr>
        <p:grpSpPr>
          <a:xfrm>
            <a:off x="2057710" y="1872136"/>
            <a:ext cx="760905" cy="808782"/>
            <a:chOff x="7567004" y="2256821"/>
            <a:chExt cx="1957493" cy="2080656"/>
          </a:xfrm>
          <a:solidFill>
            <a:schemeClr val="accent5">
              <a:lumMod val="75000"/>
            </a:schemeClr>
          </a:solidFill>
        </p:grpSpPr>
        <p:sp>
          <p:nvSpPr>
            <p:cNvPr id="31" name="任意多边形: 形状 30"/>
            <p:cNvSpPr/>
            <p:nvPr/>
          </p:nvSpPr>
          <p:spPr>
            <a:xfrm>
              <a:off x="7567004" y="2256821"/>
              <a:ext cx="1957493" cy="2080656"/>
            </a:xfrm>
            <a:custGeom>
              <a:avLst/>
              <a:gdLst>
                <a:gd name="connsiteX0" fmla="*/ 1957180 w 1957493"/>
                <a:gd name="connsiteY0" fmla="*/ 866168 h 2080656"/>
                <a:gd name="connsiteX1" fmla="*/ 1868684 w 1957493"/>
                <a:gd name="connsiteY1" fmla="*/ 751930 h 2080656"/>
                <a:gd name="connsiteX2" fmla="*/ 1823841 w 1957493"/>
                <a:gd name="connsiteY2" fmla="*/ 748173 h 2080656"/>
                <a:gd name="connsiteX3" fmla="*/ 1564928 w 1957493"/>
                <a:gd name="connsiteY3" fmla="*/ 747922 h 2080656"/>
                <a:gd name="connsiteX4" fmla="*/ 1538498 w 1957493"/>
                <a:gd name="connsiteY4" fmla="*/ 746607 h 2080656"/>
                <a:gd name="connsiteX5" fmla="*/ 1538498 w 1957493"/>
                <a:gd name="connsiteY5" fmla="*/ 722807 h 2080656"/>
                <a:gd name="connsiteX6" fmla="*/ 1538122 w 1957493"/>
                <a:gd name="connsiteY6" fmla="*/ 564604 h 2080656"/>
                <a:gd name="connsiteX7" fmla="*/ 1530043 w 1957493"/>
                <a:gd name="connsiteY7" fmla="*/ 466525 h 2080656"/>
                <a:gd name="connsiteX8" fmla="*/ 1028438 w 1957493"/>
                <a:gd name="connsiteY8" fmla="*/ 2686 h 2080656"/>
                <a:gd name="connsiteX9" fmla="*/ 706143 w 1957493"/>
                <a:gd name="connsiteY9" fmla="*/ 71830 h 2080656"/>
                <a:gd name="connsiteX10" fmla="*/ 419235 w 1957493"/>
                <a:gd name="connsiteY10" fmla="*/ 553393 h 2080656"/>
                <a:gd name="connsiteX11" fmla="*/ 418859 w 1957493"/>
                <a:gd name="connsiteY11" fmla="*/ 721868 h 2080656"/>
                <a:gd name="connsiteX12" fmla="*/ 418859 w 1957493"/>
                <a:gd name="connsiteY12" fmla="*/ 747922 h 2080656"/>
                <a:gd name="connsiteX13" fmla="*/ 391364 w 1957493"/>
                <a:gd name="connsiteY13" fmla="*/ 747922 h 2080656"/>
                <a:gd name="connsiteX14" fmla="*/ 169466 w 1957493"/>
                <a:gd name="connsiteY14" fmla="*/ 747985 h 2080656"/>
                <a:gd name="connsiteX15" fmla="*/ 107838 w 1957493"/>
                <a:gd name="connsiteY15" fmla="*/ 748987 h 2080656"/>
                <a:gd name="connsiteX16" fmla="*/ 5625 w 1957493"/>
                <a:gd name="connsiteY16" fmla="*/ 831032 h 2080656"/>
                <a:gd name="connsiteX17" fmla="*/ 239 w 1957493"/>
                <a:gd name="connsiteY17" fmla="*/ 873558 h 2080656"/>
                <a:gd name="connsiteX18" fmla="*/ 51 w 1957493"/>
                <a:gd name="connsiteY18" fmla="*/ 1954367 h 2080656"/>
                <a:gd name="connsiteX19" fmla="*/ 302 w 1957493"/>
                <a:gd name="connsiteY19" fmla="*/ 1968771 h 2080656"/>
                <a:gd name="connsiteX20" fmla="*/ 111345 w 1957493"/>
                <a:gd name="connsiteY20" fmla="*/ 2079940 h 2080656"/>
                <a:gd name="connsiteX21" fmla="*/ 140092 w 1957493"/>
                <a:gd name="connsiteY21" fmla="*/ 2080629 h 2080656"/>
                <a:gd name="connsiteX22" fmla="*/ 1818893 w 1957493"/>
                <a:gd name="connsiteY22" fmla="*/ 2080629 h 2080656"/>
                <a:gd name="connsiteX23" fmla="*/ 1849707 w 1957493"/>
                <a:gd name="connsiteY23" fmla="*/ 2079752 h 2080656"/>
                <a:gd name="connsiteX24" fmla="*/ 1953360 w 1957493"/>
                <a:gd name="connsiteY24" fmla="*/ 1991819 h 2080656"/>
                <a:gd name="connsiteX25" fmla="*/ 1957243 w 1957493"/>
                <a:gd name="connsiteY25" fmla="*/ 1949105 h 2080656"/>
                <a:gd name="connsiteX26" fmla="*/ 1957494 w 1957493"/>
                <a:gd name="connsiteY26" fmla="*/ 1190905 h 2080656"/>
                <a:gd name="connsiteX27" fmla="*/ 1957180 w 1957493"/>
                <a:gd name="connsiteY27" fmla="*/ 866168 h 2080656"/>
                <a:gd name="connsiteX28" fmla="*/ 469026 w 1957493"/>
                <a:gd name="connsiteY28" fmla="*/ 529343 h 2080656"/>
                <a:gd name="connsiteX29" fmla="*/ 601050 w 1957493"/>
                <a:gd name="connsiteY29" fmla="*/ 215942 h 2080656"/>
                <a:gd name="connsiteX30" fmla="*/ 929295 w 1957493"/>
                <a:gd name="connsiteY30" fmla="*/ 51475 h 2080656"/>
                <a:gd name="connsiteX31" fmla="*/ 1483822 w 1957493"/>
                <a:gd name="connsiteY31" fmla="*/ 481744 h 2080656"/>
                <a:gd name="connsiteX32" fmla="*/ 1490586 w 1957493"/>
                <a:gd name="connsiteY32" fmla="*/ 567610 h 2080656"/>
                <a:gd name="connsiteX33" fmla="*/ 1490837 w 1957493"/>
                <a:gd name="connsiteY33" fmla="*/ 732014 h 2080656"/>
                <a:gd name="connsiteX34" fmla="*/ 1489960 w 1957493"/>
                <a:gd name="connsiteY34" fmla="*/ 743601 h 2080656"/>
                <a:gd name="connsiteX35" fmla="*/ 1338207 w 1957493"/>
                <a:gd name="connsiteY35" fmla="*/ 745104 h 2080656"/>
                <a:gd name="connsiteX36" fmla="*/ 1337330 w 1957493"/>
                <a:gd name="connsiteY36" fmla="*/ 723810 h 2080656"/>
                <a:gd name="connsiteX37" fmla="*/ 1337142 w 1957493"/>
                <a:gd name="connsiteY37" fmla="*/ 565606 h 2080656"/>
                <a:gd name="connsiteX38" fmla="*/ 1215201 w 1957493"/>
                <a:gd name="connsiteY38" fmla="*/ 295169 h 2080656"/>
                <a:gd name="connsiteX39" fmla="*/ 976518 w 1957493"/>
                <a:gd name="connsiteY39" fmla="*/ 206359 h 2080656"/>
                <a:gd name="connsiteX40" fmla="*/ 655789 w 1957493"/>
                <a:gd name="connsiteY40" fmla="*/ 409218 h 2080656"/>
                <a:gd name="connsiteX41" fmla="*/ 620653 w 1957493"/>
                <a:gd name="connsiteY41" fmla="*/ 551639 h 2080656"/>
                <a:gd name="connsiteX42" fmla="*/ 620027 w 1957493"/>
                <a:gd name="connsiteY42" fmla="*/ 722181 h 2080656"/>
                <a:gd name="connsiteX43" fmla="*/ 620027 w 1957493"/>
                <a:gd name="connsiteY43" fmla="*/ 746920 h 2080656"/>
                <a:gd name="connsiteX44" fmla="*/ 469840 w 1957493"/>
                <a:gd name="connsiteY44" fmla="*/ 746920 h 2080656"/>
                <a:gd name="connsiteX45" fmla="*/ 467209 w 1957493"/>
                <a:gd name="connsiteY45" fmla="*/ 730699 h 2080656"/>
                <a:gd name="connsiteX46" fmla="*/ 469026 w 1957493"/>
                <a:gd name="connsiteY46" fmla="*/ 529343 h 2080656"/>
                <a:gd name="connsiteX47" fmla="*/ 670256 w 1957493"/>
                <a:gd name="connsiteY47" fmla="*/ 540554 h 2080656"/>
                <a:gd name="connsiteX48" fmla="*/ 897979 w 1957493"/>
                <a:gd name="connsiteY48" fmla="*/ 264668 h 2080656"/>
                <a:gd name="connsiteX49" fmla="*/ 1283405 w 1957493"/>
                <a:gd name="connsiteY49" fmla="*/ 506671 h 2080656"/>
                <a:gd name="connsiteX50" fmla="*/ 1289230 w 1957493"/>
                <a:gd name="connsiteY50" fmla="*/ 561723 h 2080656"/>
                <a:gd name="connsiteX51" fmla="*/ 1289543 w 1957493"/>
                <a:gd name="connsiteY51" fmla="*/ 732265 h 2080656"/>
                <a:gd name="connsiteX52" fmla="*/ 1288666 w 1957493"/>
                <a:gd name="connsiteY52" fmla="*/ 743789 h 2080656"/>
                <a:gd name="connsiteX53" fmla="*/ 669943 w 1957493"/>
                <a:gd name="connsiteY53" fmla="*/ 745104 h 2080656"/>
                <a:gd name="connsiteX54" fmla="*/ 667939 w 1957493"/>
                <a:gd name="connsiteY54" fmla="*/ 733580 h 2080656"/>
                <a:gd name="connsiteX55" fmla="*/ 670256 w 1957493"/>
                <a:gd name="connsiteY55" fmla="*/ 540554 h 2080656"/>
                <a:gd name="connsiteX56" fmla="*/ 1574510 w 1957493"/>
                <a:gd name="connsiteY56" fmla="*/ 1423138 h 2080656"/>
                <a:gd name="connsiteX57" fmla="*/ 1596932 w 1957493"/>
                <a:gd name="connsiteY57" fmla="*/ 1424703 h 2080656"/>
                <a:gd name="connsiteX58" fmla="*/ 1880521 w 1957493"/>
                <a:gd name="connsiteY58" fmla="*/ 1424766 h 2080656"/>
                <a:gd name="connsiteX59" fmla="*/ 1904321 w 1957493"/>
                <a:gd name="connsiteY59" fmla="*/ 1424766 h 2080656"/>
                <a:gd name="connsiteX60" fmla="*/ 1905949 w 1957493"/>
                <a:gd name="connsiteY60" fmla="*/ 1592740 h 2080656"/>
                <a:gd name="connsiteX61" fmla="*/ 1882525 w 1957493"/>
                <a:gd name="connsiteY61" fmla="*/ 1593805 h 2080656"/>
                <a:gd name="connsiteX62" fmla="*/ 1598936 w 1957493"/>
                <a:gd name="connsiteY62" fmla="*/ 1593867 h 2080656"/>
                <a:gd name="connsiteX63" fmla="*/ 1576389 w 1957493"/>
                <a:gd name="connsiteY63" fmla="*/ 1594869 h 2080656"/>
                <a:gd name="connsiteX64" fmla="*/ 1555721 w 1957493"/>
                <a:gd name="connsiteY64" fmla="*/ 1618920 h 2080656"/>
                <a:gd name="connsiteX65" fmla="*/ 1577579 w 1957493"/>
                <a:gd name="connsiteY65" fmla="*/ 1642093 h 2080656"/>
                <a:gd name="connsiteX66" fmla="*/ 1596055 w 1957493"/>
                <a:gd name="connsiteY66" fmla="*/ 1642594 h 2080656"/>
                <a:gd name="connsiteX67" fmla="*/ 1881649 w 1957493"/>
                <a:gd name="connsiteY67" fmla="*/ 1642594 h 2080656"/>
                <a:gd name="connsiteX68" fmla="*/ 1907577 w 1957493"/>
                <a:gd name="connsiteY68" fmla="*/ 1642594 h 2080656"/>
                <a:gd name="connsiteX69" fmla="*/ 1909143 w 1957493"/>
                <a:gd name="connsiteY69" fmla="*/ 1666518 h 2080656"/>
                <a:gd name="connsiteX70" fmla="*/ 1909143 w 1957493"/>
                <a:gd name="connsiteY70" fmla="*/ 1950108 h 2080656"/>
                <a:gd name="connsiteX71" fmla="*/ 1907702 w 1957493"/>
                <a:gd name="connsiteY71" fmla="*/ 1972654 h 2080656"/>
                <a:gd name="connsiteX72" fmla="*/ 1846263 w 1957493"/>
                <a:gd name="connsiteY72" fmla="*/ 2031840 h 2080656"/>
                <a:gd name="connsiteX73" fmla="*/ 1825720 w 1957493"/>
                <a:gd name="connsiteY73" fmla="*/ 2032403 h 2080656"/>
                <a:gd name="connsiteX74" fmla="*/ 132576 w 1957493"/>
                <a:gd name="connsiteY74" fmla="*/ 2032278 h 2080656"/>
                <a:gd name="connsiteX75" fmla="*/ 98130 w 1957493"/>
                <a:gd name="connsiteY75" fmla="*/ 2028708 h 2080656"/>
                <a:gd name="connsiteX76" fmla="*/ 49466 w 1957493"/>
                <a:gd name="connsiteY76" fmla="*/ 1969335 h 2080656"/>
                <a:gd name="connsiteX77" fmla="*/ 49028 w 1957493"/>
                <a:gd name="connsiteY77" fmla="*/ 1961130 h 2080656"/>
                <a:gd name="connsiteX78" fmla="*/ 49028 w 1957493"/>
                <a:gd name="connsiteY78" fmla="*/ 1669337 h 2080656"/>
                <a:gd name="connsiteX79" fmla="*/ 50656 w 1957493"/>
                <a:gd name="connsiteY79" fmla="*/ 1654556 h 2080656"/>
                <a:gd name="connsiteX80" fmla="*/ 75145 w 1957493"/>
                <a:gd name="connsiteY80" fmla="*/ 1654556 h 2080656"/>
                <a:gd name="connsiteX81" fmla="*/ 358734 w 1957493"/>
                <a:gd name="connsiteY81" fmla="*/ 1654556 h 2080656"/>
                <a:gd name="connsiteX82" fmla="*/ 377210 w 1957493"/>
                <a:gd name="connsiteY82" fmla="*/ 1654305 h 2080656"/>
                <a:gd name="connsiteX83" fmla="*/ 403264 w 1957493"/>
                <a:gd name="connsiteY83" fmla="*/ 1630631 h 2080656"/>
                <a:gd name="connsiteX84" fmla="*/ 376270 w 1957493"/>
                <a:gd name="connsiteY84" fmla="*/ 1605767 h 2080656"/>
                <a:gd name="connsiteX85" fmla="*/ 359861 w 1957493"/>
                <a:gd name="connsiteY85" fmla="*/ 1605579 h 2080656"/>
                <a:gd name="connsiteX86" fmla="*/ 76272 w 1957493"/>
                <a:gd name="connsiteY86" fmla="*/ 1605579 h 2080656"/>
                <a:gd name="connsiteX87" fmla="*/ 50531 w 1957493"/>
                <a:gd name="connsiteY87" fmla="*/ 1605579 h 2080656"/>
                <a:gd name="connsiteX88" fmla="*/ 50531 w 1957493"/>
                <a:gd name="connsiteY88" fmla="*/ 1436102 h 2080656"/>
                <a:gd name="connsiteX89" fmla="*/ 76084 w 1957493"/>
                <a:gd name="connsiteY89" fmla="*/ 1436102 h 2080656"/>
                <a:gd name="connsiteX90" fmla="*/ 361678 w 1957493"/>
                <a:gd name="connsiteY90" fmla="*/ 1436039 h 2080656"/>
                <a:gd name="connsiteX91" fmla="*/ 384162 w 1957493"/>
                <a:gd name="connsiteY91" fmla="*/ 1434536 h 2080656"/>
                <a:gd name="connsiteX92" fmla="*/ 403327 w 1957493"/>
                <a:gd name="connsiteY92" fmla="*/ 1411300 h 2080656"/>
                <a:gd name="connsiteX93" fmla="*/ 383535 w 1957493"/>
                <a:gd name="connsiteY93" fmla="*/ 1388315 h 2080656"/>
                <a:gd name="connsiteX94" fmla="*/ 363056 w 1957493"/>
                <a:gd name="connsiteY94" fmla="*/ 1387376 h 2080656"/>
                <a:gd name="connsiteX95" fmla="*/ 77462 w 1957493"/>
                <a:gd name="connsiteY95" fmla="*/ 1387313 h 2080656"/>
                <a:gd name="connsiteX96" fmla="*/ 53412 w 1957493"/>
                <a:gd name="connsiteY96" fmla="*/ 1387313 h 2080656"/>
                <a:gd name="connsiteX97" fmla="*/ 52160 w 1957493"/>
                <a:gd name="connsiteY97" fmla="*/ 1227356 h 2080656"/>
                <a:gd name="connsiteX98" fmla="*/ 75646 w 1957493"/>
                <a:gd name="connsiteY98" fmla="*/ 1227356 h 2080656"/>
                <a:gd name="connsiteX99" fmla="*/ 363306 w 1957493"/>
                <a:gd name="connsiteY99" fmla="*/ 1227293 h 2080656"/>
                <a:gd name="connsiteX100" fmla="*/ 383786 w 1957493"/>
                <a:gd name="connsiteY100" fmla="*/ 1226291 h 2080656"/>
                <a:gd name="connsiteX101" fmla="*/ 403201 w 1957493"/>
                <a:gd name="connsiteY101" fmla="*/ 1203055 h 2080656"/>
                <a:gd name="connsiteX102" fmla="*/ 383786 w 1957493"/>
                <a:gd name="connsiteY102" fmla="*/ 1180007 h 2080656"/>
                <a:gd name="connsiteX103" fmla="*/ 361302 w 1957493"/>
                <a:gd name="connsiteY103" fmla="*/ 1178630 h 2080656"/>
                <a:gd name="connsiteX104" fmla="*/ 75709 w 1957493"/>
                <a:gd name="connsiteY104" fmla="*/ 1178567 h 2080656"/>
                <a:gd name="connsiteX105" fmla="*/ 50406 w 1957493"/>
                <a:gd name="connsiteY105" fmla="*/ 1178567 h 2080656"/>
                <a:gd name="connsiteX106" fmla="*/ 49028 w 1957493"/>
                <a:gd name="connsiteY106" fmla="*/ 1155957 h 2080656"/>
                <a:gd name="connsiteX107" fmla="*/ 49091 w 1957493"/>
                <a:gd name="connsiteY107" fmla="*/ 874435 h 2080656"/>
                <a:gd name="connsiteX108" fmla="*/ 52410 w 1957493"/>
                <a:gd name="connsiteY108" fmla="*/ 843997 h 2080656"/>
                <a:gd name="connsiteX109" fmla="*/ 111032 w 1957493"/>
                <a:gd name="connsiteY109" fmla="*/ 796648 h 2080656"/>
                <a:gd name="connsiteX110" fmla="*/ 133579 w 1957493"/>
                <a:gd name="connsiteY110" fmla="*/ 796022 h 2080656"/>
                <a:gd name="connsiteX111" fmla="*/ 1824717 w 1957493"/>
                <a:gd name="connsiteY111" fmla="*/ 796147 h 2080656"/>
                <a:gd name="connsiteX112" fmla="*/ 1861231 w 1957493"/>
                <a:gd name="connsiteY112" fmla="*/ 799968 h 2080656"/>
                <a:gd name="connsiteX113" fmla="*/ 1907327 w 1957493"/>
                <a:gd name="connsiteY113" fmla="*/ 852389 h 2080656"/>
                <a:gd name="connsiteX114" fmla="*/ 1909268 w 1957493"/>
                <a:gd name="connsiteY114" fmla="*/ 881011 h 2080656"/>
                <a:gd name="connsiteX115" fmla="*/ 1909268 w 1957493"/>
                <a:gd name="connsiteY115" fmla="*/ 1139924 h 2080656"/>
                <a:gd name="connsiteX116" fmla="*/ 1907765 w 1957493"/>
                <a:gd name="connsiteY116" fmla="*/ 1165477 h 2080656"/>
                <a:gd name="connsiteX117" fmla="*/ 1880083 w 1957493"/>
                <a:gd name="connsiteY117" fmla="*/ 1166855 h 2080656"/>
                <a:gd name="connsiteX118" fmla="*/ 1600627 w 1957493"/>
                <a:gd name="connsiteY118" fmla="*/ 1166980 h 2080656"/>
                <a:gd name="connsiteX119" fmla="*/ 1576013 w 1957493"/>
                <a:gd name="connsiteY119" fmla="*/ 1167983 h 2080656"/>
                <a:gd name="connsiteX120" fmla="*/ 1555847 w 1957493"/>
                <a:gd name="connsiteY120" fmla="*/ 1190279 h 2080656"/>
                <a:gd name="connsiteX121" fmla="*/ 1574197 w 1957493"/>
                <a:gd name="connsiteY121" fmla="*/ 1214141 h 2080656"/>
                <a:gd name="connsiteX122" fmla="*/ 1596682 w 1957493"/>
                <a:gd name="connsiteY122" fmla="*/ 1215456 h 2080656"/>
                <a:gd name="connsiteX123" fmla="*/ 1880270 w 1957493"/>
                <a:gd name="connsiteY123" fmla="*/ 1215519 h 2080656"/>
                <a:gd name="connsiteX124" fmla="*/ 1904070 w 1957493"/>
                <a:gd name="connsiteY124" fmla="*/ 1215519 h 2080656"/>
                <a:gd name="connsiteX125" fmla="*/ 1907014 w 1957493"/>
                <a:gd name="connsiteY125" fmla="*/ 1374224 h 2080656"/>
                <a:gd name="connsiteX126" fmla="*/ 1883903 w 1957493"/>
                <a:gd name="connsiteY126" fmla="*/ 1375163 h 2080656"/>
                <a:gd name="connsiteX127" fmla="*/ 1596243 w 1957493"/>
                <a:gd name="connsiteY127" fmla="*/ 1375225 h 2080656"/>
                <a:gd name="connsiteX128" fmla="*/ 1575763 w 1957493"/>
                <a:gd name="connsiteY128" fmla="*/ 1376228 h 2080656"/>
                <a:gd name="connsiteX129" fmla="*/ 1555972 w 1957493"/>
                <a:gd name="connsiteY129" fmla="*/ 1399213 h 2080656"/>
                <a:gd name="connsiteX130" fmla="*/ 1574510 w 1957493"/>
                <a:gd name="connsiteY130" fmla="*/ 1423138 h 208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1957493" h="2080656">
                  <a:moveTo>
                    <a:pt x="1957180" y="866168"/>
                  </a:moveTo>
                  <a:cubicBezTo>
                    <a:pt x="1956930" y="810364"/>
                    <a:pt x="1921731" y="764770"/>
                    <a:pt x="1868684" y="751930"/>
                  </a:cubicBezTo>
                  <a:cubicBezTo>
                    <a:pt x="1854279" y="748423"/>
                    <a:pt x="1838809" y="748235"/>
                    <a:pt x="1823841" y="748173"/>
                  </a:cubicBezTo>
                  <a:cubicBezTo>
                    <a:pt x="1737537" y="747859"/>
                    <a:pt x="1651232" y="748047"/>
                    <a:pt x="1564928" y="747922"/>
                  </a:cubicBezTo>
                  <a:cubicBezTo>
                    <a:pt x="1556911" y="747922"/>
                    <a:pt x="1548895" y="747108"/>
                    <a:pt x="1538498" y="746607"/>
                  </a:cubicBezTo>
                  <a:cubicBezTo>
                    <a:pt x="1538498" y="737526"/>
                    <a:pt x="1538498" y="730135"/>
                    <a:pt x="1538498" y="722807"/>
                  </a:cubicBezTo>
                  <a:cubicBezTo>
                    <a:pt x="1538498" y="670073"/>
                    <a:pt x="1539438" y="617276"/>
                    <a:pt x="1538122" y="564604"/>
                  </a:cubicBezTo>
                  <a:cubicBezTo>
                    <a:pt x="1537308" y="531848"/>
                    <a:pt x="1535241" y="498842"/>
                    <a:pt x="1530043" y="466525"/>
                  </a:cubicBezTo>
                  <a:cubicBezTo>
                    <a:pt x="1493780" y="240555"/>
                    <a:pt x="1308332" y="29429"/>
                    <a:pt x="1028438" y="2686"/>
                  </a:cubicBezTo>
                  <a:cubicBezTo>
                    <a:pt x="914326" y="-8212"/>
                    <a:pt x="805162" y="13897"/>
                    <a:pt x="706143" y="71830"/>
                  </a:cubicBezTo>
                  <a:cubicBezTo>
                    <a:pt x="522700" y="179115"/>
                    <a:pt x="427063" y="340826"/>
                    <a:pt x="419235" y="553393"/>
                  </a:cubicBezTo>
                  <a:cubicBezTo>
                    <a:pt x="417168" y="609510"/>
                    <a:pt x="418859" y="665689"/>
                    <a:pt x="418859" y="721868"/>
                  </a:cubicBezTo>
                  <a:cubicBezTo>
                    <a:pt x="418859" y="729258"/>
                    <a:pt x="418859" y="736649"/>
                    <a:pt x="418859" y="747922"/>
                  </a:cubicBezTo>
                  <a:cubicBezTo>
                    <a:pt x="407586" y="747922"/>
                    <a:pt x="399444" y="747922"/>
                    <a:pt x="391364" y="747922"/>
                  </a:cubicBezTo>
                  <a:cubicBezTo>
                    <a:pt x="317398" y="747922"/>
                    <a:pt x="243432" y="747859"/>
                    <a:pt x="169466" y="747985"/>
                  </a:cubicBezTo>
                  <a:cubicBezTo>
                    <a:pt x="148923" y="747985"/>
                    <a:pt x="128318" y="747672"/>
                    <a:pt x="107838" y="748987"/>
                  </a:cubicBezTo>
                  <a:cubicBezTo>
                    <a:pt x="59863" y="752118"/>
                    <a:pt x="18590" y="784999"/>
                    <a:pt x="5625" y="831032"/>
                  </a:cubicBezTo>
                  <a:cubicBezTo>
                    <a:pt x="1805" y="844623"/>
                    <a:pt x="239" y="859341"/>
                    <a:pt x="239" y="873558"/>
                  </a:cubicBezTo>
                  <a:cubicBezTo>
                    <a:pt x="-74" y="1233807"/>
                    <a:pt x="-11" y="1594118"/>
                    <a:pt x="51" y="1954367"/>
                  </a:cubicBezTo>
                  <a:cubicBezTo>
                    <a:pt x="51" y="1959189"/>
                    <a:pt x="-11" y="1963949"/>
                    <a:pt x="302" y="1968771"/>
                  </a:cubicBezTo>
                  <a:cubicBezTo>
                    <a:pt x="4185" y="2030212"/>
                    <a:pt x="49905" y="2076057"/>
                    <a:pt x="111345" y="2079940"/>
                  </a:cubicBezTo>
                  <a:cubicBezTo>
                    <a:pt x="120927" y="2080566"/>
                    <a:pt x="130510" y="2080629"/>
                    <a:pt x="140092" y="2080629"/>
                  </a:cubicBezTo>
                  <a:cubicBezTo>
                    <a:pt x="699693" y="2080629"/>
                    <a:pt x="1259293" y="2080691"/>
                    <a:pt x="1818893" y="2080629"/>
                  </a:cubicBezTo>
                  <a:cubicBezTo>
                    <a:pt x="1829165" y="2080629"/>
                    <a:pt x="1839435" y="2080504"/>
                    <a:pt x="1849707" y="2079752"/>
                  </a:cubicBezTo>
                  <a:cubicBezTo>
                    <a:pt x="1900312" y="2076057"/>
                    <a:pt x="1941899" y="2041297"/>
                    <a:pt x="1953360" y="1991819"/>
                  </a:cubicBezTo>
                  <a:cubicBezTo>
                    <a:pt x="1956554" y="1977978"/>
                    <a:pt x="1957243" y="1963323"/>
                    <a:pt x="1957243" y="1949105"/>
                  </a:cubicBezTo>
                  <a:cubicBezTo>
                    <a:pt x="1957494" y="1696393"/>
                    <a:pt x="1957494" y="1443618"/>
                    <a:pt x="1957494" y="1190905"/>
                  </a:cubicBezTo>
                  <a:cubicBezTo>
                    <a:pt x="1957431" y="1082618"/>
                    <a:pt x="1957618" y="974393"/>
                    <a:pt x="1957180" y="866168"/>
                  </a:cubicBezTo>
                  <a:close/>
                  <a:moveTo>
                    <a:pt x="469026" y="529343"/>
                  </a:moveTo>
                  <a:cubicBezTo>
                    <a:pt x="474662" y="409218"/>
                    <a:pt x="520257" y="304563"/>
                    <a:pt x="601050" y="215942"/>
                  </a:cubicBezTo>
                  <a:cubicBezTo>
                    <a:pt x="689170" y="119303"/>
                    <a:pt x="799024" y="64690"/>
                    <a:pt x="929295" y="51475"/>
                  </a:cubicBezTo>
                  <a:cubicBezTo>
                    <a:pt x="1199606" y="23980"/>
                    <a:pt x="1443426" y="215566"/>
                    <a:pt x="1483822" y="481744"/>
                  </a:cubicBezTo>
                  <a:cubicBezTo>
                    <a:pt x="1488143" y="510053"/>
                    <a:pt x="1490085" y="538925"/>
                    <a:pt x="1490586" y="567610"/>
                  </a:cubicBezTo>
                  <a:cubicBezTo>
                    <a:pt x="1491651" y="622411"/>
                    <a:pt x="1490899" y="677213"/>
                    <a:pt x="1490837" y="732014"/>
                  </a:cubicBezTo>
                  <a:cubicBezTo>
                    <a:pt x="1490837" y="736022"/>
                    <a:pt x="1490210" y="740031"/>
                    <a:pt x="1489960" y="743601"/>
                  </a:cubicBezTo>
                  <a:cubicBezTo>
                    <a:pt x="1474302" y="748924"/>
                    <a:pt x="1363885" y="750114"/>
                    <a:pt x="1338207" y="745104"/>
                  </a:cubicBezTo>
                  <a:cubicBezTo>
                    <a:pt x="1337894" y="738402"/>
                    <a:pt x="1337330" y="731075"/>
                    <a:pt x="1337330" y="723810"/>
                  </a:cubicBezTo>
                  <a:cubicBezTo>
                    <a:pt x="1337267" y="671075"/>
                    <a:pt x="1337643" y="618340"/>
                    <a:pt x="1337142" y="565606"/>
                  </a:cubicBezTo>
                  <a:cubicBezTo>
                    <a:pt x="1336140" y="457694"/>
                    <a:pt x="1295869" y="366943"/>
                    <a:pt x="1215201" y="295169"/>
                  </a:cubicBezTo>
                  <a:cubicBezTo>
                    <a:pt x="1147435" y="234856"/>
                    <a:pt x="1067144" y="204230"/>
                    <a:pt x="976518" y="206359"/>
                  </a:cubicBezTo>
                  <a:cubicBezTo>
                    <a:pt x="829775" y="209804"/>
                    <a:pt x="722991" y="279386"/>
                    <a:pt x="655789" y="409218"/>
                  </a:cubicBezTo>
                  <a:cubicBezTo>
                    <a:pt x="632866" y="453498"/>
                    <a:pt x="621530" y="501660"/>
                    <a:pt x="620653" y="551639"/>
                  </a:cubicBezTo>
                  <a:cubicBezTo>
                    <a:pt x="619651" y="608445"/>
                    <a:pt x="620152" y="665313"/>
                    <a:pt x="620027" y="722181"/>
                  </a:cubicBezTo>
                  <a:cubicBezTo>
                    <a:pt x="620027" y="729571"/>
                    <a:pt x="620027" y="736962"/>
                    <a:pt x="620027" y="746920"/>
                  </a:cubicBezTo>
                  <a:cubicBezTo>
                    <a:pt x="568169" y="746920"/>
                    <a:pt x="519756" y="746920"/>
                    <a:pt x="469840" y="746920"/>
                  </a:cubicBezTo>
                  <a:cubicBezTo>
                    <a:pt x="468838" y="741033"/>
                    <a:pt x="467209" y="735897"/>
                    <a:pt x="467209" y="730699"/>
                  </a:cubicBezTo>
                  <a:cubicBezTo>
                    <a:pt x="467523" y="663559"/>
                    <a:pt x="465832" y="596357"/>
                    <a:pt x="469026" y="529343"/>
                  </a:cubicBezTo>
                  <a:close/>
                  <a:moveTo>
                    <a:pt x="670256" y="540554"/>
                  </a:moveTo>
                  <a:cubicBezTo>
                    <a:pt x="677020" y="410972"/>
                    <a:pt x="772406" y="298739"/>
                    <a:pt x="897979" y="264668"/>
                  </a:cubicBezTo>
                  <a:cubicBezTo>
                    <a:pt x="1066079" y="219073"/>
                    <a:pt x="1247769" y="322475"/>
                    <a:pt x="1283405" y="506671"/>
                  </a:cubicBezTo>
                  <a:cubicBezTo>
                    <a:pt x="1286912" y="524708"/>
                    <a:pt x="1288979" y="543309"/>
                    <a:pt x="1289230" y="561723"/>
                  </a:cubicBezTo>
                  <a:cubicBezTo>
                    <a:pt x="1289982" y="618528"/>
                    <a:pt x="1289606" y="675396"/>
                    <a:pt x="1289543" y="732265"/>
                  </a:cubicBezTo>
                  <a:cubicBezTo>
                    <a:pt x="1289543" y="736273"/>
                    <a:pt x="1288979" y="740219"/>
                    <a:pt x="1288666" y="743789"/>
                  </a:cubicBezTo>
                  <a:cubicBezTo>
                    <a:pt x="1272508" y="748987"/>
                    <a:pt x="692615" y="750114"/>
                    <a:pt x="669943" y="745104"/>
                  </a:cubicBezTo>
                  <a:cubicBezTo>
                    <a:pt x="669254" y="741471"/>
                    <a:pt x="667876" y="737526"/>
                    <a:pt x="667939" y="733580"/>
                  </a:cubicBezTo>
                  <a:cubicBezTo>
                    <a:pt x="668440" y="669196"/>
                    <a:pt x="666874" y="604750"/>
                    <a:pt x="670256" y="540554"/>
                  </a:cubicBezTo>
                  <a:close/>
                  <a:moveTo>
                    <a:pt x="1574510" y="1423138"/>
                  </a:moveTo>
                  <a:cubicBezTo>
                    <a:pt x="1581713" y="1424766"/>
                    <a:pt x="1589416" y="1424703"/>
                    <a:pt x="1596932" y="1424703"/>
                  </a:cubicBezTo>
                  <a:cubicBezTo>
                    <a:pt x="1691440" y="1424766"/>
                    <a:pt x="1785950" y="1424766"/>
                    <a:pt x="1880521" y="1424766"/>
                  </a:cubicBezTo>
                  <a:cubicBezTo>
                    <a:pt x="1888663" y="1424766"/>
                    <a:pt x="1896805" y="1424766"/>
                    <a:pt x="1904321" y="1424766"/>
                  </a:cubicBezTo>
                  <a:cubicBezTo>
                    <a:pt x="1910333" y="1440799"/>
                    <a:pt x="1911460" y="1567939"/>
                    <a:pt x="1905949" y="1592740"/>
                  </a:cubicBezTo>
                  <a:cubicBezTo>
                    <a:pt x="1898559" y="1593116"/>
                    <a:pt x="1890542" y="1593805"/>
                    <a:pt x="1882525" y="1593805"/>
                  </a:cubicBezTo>
                  <a:cubicBezTo>
                    <a:pt x="1788016" y="1593867"/>
                    <a:pt x="1693508" y="1593867"/>
                    <a:pt x="1598936" y="1593867"/>
                  </a:cubicBezTo>
                  <a:cubicBezTo>
                    <a:pt x="1591420" y="1593867"/>
                    <a:pt x="1583779" y="1593679"/>
                    <a:pt x="1576389" y="1594869"/>
                  </a:cubicBezTo>
                  <a:cubicBezTo>
                    <a:pt x="1562987" y="1597124"/>
                    <a:pt x="1555471" y="1606394"/>
                    <a:pt x="1555721" y="1618920"/>
                  </a:cubicBezTo>
                  <a:cubicBezTo>
                    <a:pt x="1556034" y="1631132"/>
                    <a:pt x="1564302" y="1640276"/>
                    <a:pt x="1577579" y="1642093"/>
                  </a:cubicBezTo>
                  <a:cubicBezTo>
                    <a:pt x="1583654" y="1642907"/>
                    <a:pt x="1589854" y="1642594"/>
                    <a:pt x="1596055" y="1642594"/>
                  </a:cubicBezTo>
                  <a:cubicBezTo>
                    <a:pt x="1691253" y="1642594"/>
                    <a:pt x="1786451" y="1642594"/>
                    <a:pt x="1881649" y="1642594"/>
                  </a:cubicBezTo>
                  <a:cubicBezTo>
                    <a:pt x="1889728" y="1642594"/>
                    <a:pt x="1897807" y="1642594"/>
                    <a:pt x="1907577" y="1642594"/>
                  </a:cubicBezTo>
                  <a:cubicBezTo>
                    <a:pt x="1908204" y="1651988"/>
                    <a:pt x="1909143" y="1659253"/>
                    <a:pt x="1909143" y="1666518"/>
                  </a:cubicBezTo>
                  <a:cubicBezTo>
                    <a:pt x="1909268" y="1761027"/>
                    <a:pt x="1909205" y="1855536"/>
                    <a:pt x="1909143" y="1950108"/>
                  </a:cubicBezTo>
                  <a:cubicBezTo>
                    <a:pt x="1909143" y="1957623"/>
                    <a:pt x="1908705" y="1965201"/>
                    <a:pt x="1907702" y="1972654"/>
                  </a:cubicBezTo>
                  <a:cubicBezTo>
                    <a:pt x="1903256" y="2005285"/>
                    <a:pt x="1879143" y="2028458"/>
                    <a:pt x="1846263" y="2031840"/>
                  </a:cubicBezTo>
                  <a:cubicBezTo>
                    <a:pt x="1839498" y="2032529"/>
                    <a:pt x="1832609" y="2032403"/>
                    <a:pt x="1825720" y="2032403"/>
                  </a:cubicBezTo>
                  <a:cubicBezTo>
                    <a:pt x="1261360" y="2032403"/>
                    <a:pt x="696937" y="2032466"/>
                    <a:pt x="132576" y="2032278"/>
                  </a:cubicBezTo>
                  <a:cubicBezTo>
                    <a:pt x="121053" y="2032278"/>
                    <a:pt x="109153" y="2031715"/>
                    <a:pt x="98130" y="2028708"/>
                  </a:cubicBezTo>
                  <a:cubicBezTo>
                    <a:pt x="69571" y="2020942"/>
                    <a:pt x="52034" y="1998583"/>
                    <a:pt x="49466" y="1969335"/>
                  </a:cubicBezTo>
                  <a:cubicBezTo>
                    <a:pt x="49216" y="1966579"/>
                    <a:pt x="49028" y="1963886"/>
                    <a:pt x="49028" y="1961130"/>
                  </a:cubicBezTo>
                  <a:cubicBezTo>
                    <a:pt x="48965" y="1863866"/>
                    <a:pt x="48965" y="1766601"/>
                    <a:pt x="49028" y="1669337"/>
                  </a:cubicBezTo>
                  <a:cubicBezTo>
                    <a:pt x="49028" y="1665391"/>
                    <a:pt x="49842" y="1661383"/>
                    <a:pt x="50656" y="1654556"/>
                  </a:cubicBezTo>
                  <a:cubicBezTo>
                    <a:pt x="59174" y="1654556"/>
                    <a:pt x="67128" y="1654556"/>
                    <a:pt x="75145" y="1654556"/>
                  </a:cubicBezTo>
                  <a:cubicBezTo>
                    <a:pt x="169654" y="1654556"/>
                    <a:pt x="264162" y="1654556"/>
                    <a:pt x="358734" y="1654556"/>
                  </a:cubicBezTo>
                  <a:cubicBezTo>
                    <a:pt x="364872" y="1654556"/>
                    <a:pt x="371072" y="1654869"/>
                    <a:pt x="377210" y="1654305"/>
                  </a:cubicBezTo>
                  <a:cubicBezTo>
                    <a:pt x="393118" y="1652990"/>
                    <a:pt x="402951" y="1643846"/>
                    <a:pt x="403264" y="1630631"/>
                  </a:cubicBezTo>
                  <a:cubicBezTo>
                    <a:pt x="403577" y="1616665"/>
                    <a:pt x="393306" y="1607020"/>
                    <a:pt x="376270" y="1605767"/>
                  </a:cubicBezTo>
                  <a:cubicBezTo>
                    <a:pt x="370822" y="1605391"/>
                    <a:pt x="365310" y="1605579"/>
                    <a:pt x="359861" y="1605579"/>
                  </a:cubicBezTo>
                  <a:cubicBezTo>
                    <a:pt x="265352" y="1605579"/>
                    <a:pt x="170844" y="1605579"/>
                    <a:pt x="76272" y="1605579"/>
                  </a:cubicBezTo>
                  <a:cubicBezTo>
                    <a:pt x="68193" y="1605579"/>
                    <a:pt x="60176" y="1605579"/>
                    <a:pt x="50531" y="1605579"/>
                  </a:cubicBezTo>
                  <a:cubicBezTo>
                    <a:pt x="50531" y="1548961"/>
                    <a:pt x="50531" y="1494536"/>
                    <a:pt x="50531" y="1436102"/>
                  </a:cubicBezTo>
                  <a:cubicBezTo>
                    <a:pt x="60051" y="1436102"/>
                    <a:pt x="68067" y="1436102"/>
                    <a:pt x="76084" y="1436102"/>
                  </a:cubicBezTo>
                  <a:cubicBezTo>
                    <a:pt x="171282" y="1436102"/>
                    <a:pt x="266480" y="1436102"/>
                    <a:pt x="361678" y="1436039"/>
                  </a:cubicBezTo>
                  <a:cubicBezTo>
                    <a:pt x="369193" y="1436039"/>
                    <a:pt x="376834" y="1436039"/>
                    <a:pt x="384162" y="1434536"/>
                  </a:cubicBezTo>
                  <a:cubicBezTo>
                    <a:pt x="396250" y="1432094"/>
                    <a:pt x="403514" y="1422511"/>
                    <a:pt x="403327" y="1411300"/>
                  </a:cubicBezTo>
                  <a:cubicBezTo>
                    <a:pt x="403076" y="1400153"/>
                    <a:pt x="395373" y="1390507"/>
                    <a:pt x="383535" y="1388315"/>
                  </a:cubicBezTo>
                  <a:cubicBezTo>
                    <a:pt x="376897" y="1387063"/>
                    <a:pt x="369882" y="1387376"/>
                    <a:pt x="363056" y="1387376"/>
                  </a:cubicBezTo>
                  <a:cubicBezTo>
                    <a:pt x="267858" y="1387313"/>
                    <a:pt x="172660" y="1387313"/>
                    <a:pt x="77462" y="1387313"/>
                  </a:cubicBezTo>
                  <a:cubicBezTo>
                    <a:pt x="69320" y="1387313"/>
                    <a:pt x="61116" y="1387313"/>
                    <a:pt x="53412" y="1387313"/>
                  </a:cubicBezTo>
                  <a:cubicBezTo>
                    <a:pt x="47963" y="1371593"/>
                    <a:pt x="46961" y="1252345"/>
                    <a:pt x="52160" y="1227356"/>
                  </a:cubicBezTo>
                  <a:cubicBezTo>
                    <a:pt x="59613" y="1227356"/>
                    <a:pt x="67629" y="1227356"/>
                    <a:pt x="75646" y="1227356"/>
                  </a:cubicBezTo>
                  <a:cubicBezTo>
                    <a:pt x="171533" y="1227356"/>
                    <a:pt x="267419" y="1227356"/>
                    <a:pt x="363306" y="1227293"/>
                  </a:cubicBezTo>
                  <a:cubicBezTo>
                    <a:pt x="370132" y="1227293"/>
                    <a:pt x="377147" y="1227606"/>
                    <a:pt x="383786" y="1226291"/>
                  </a:cubicBezTo>
                  <a:cubicBezTo>
                    <a:pt x="395623" y="1224037"/>
                    <a:pt x="403201" y="1214266"/>
                    <a:pt x="403201" y="1203055"/>
                  </a:cubicBezTo>
                  <a:cubicBezTo>
                    <a:pt x="403201" y="1191782"/>
                    <a:pt x="395874" y="1182387"/>
                    <a:pt x="383786" y="1180007"/>
                  </a:cubicBezTo>
                  <a:cubicBezTo>
                    <a:pt x="376458" y="1178567"/>
                    <a:pt x="368817" y="1178630"/>
                    <a:pt x="361302" y="1178630"/>
                  </a:cubicBezTo>
                  <a:cubicBezTo>
                    <a:pt x="266104" y="1178567"/>
                    <a:pt x="170906" y="1178567"/>
                    <a:pt x="75709" y="1178567"/>
                  </a:cubicBezTo>
                  <a:cubicBezTo>
                    <a:pt x="67692" y="1178567"/>
                    <a:pt x="59675" y="1178567"/>
                    <a:pt x="50406" y="1178567"/>
                  </a:cubicBezTo>
                  <a:cubicBezTo>
                    <a:pt x="49842" y="1169235"/>
                    <a:pt x="49028" y="1162596"/>
                    <a:pt x="49028" y="1155957"/>
                  </a:cubicBezTo>
                  <a:cubicBezTo>
                    <a:pt x="48965" y="1062137"/>
                    <a:pt x="48903" y="968255"/>
                    <a:pt x="49091" y="874435"/>
                  </a:cubicBezTo>
                  <a:cubicBezTo>
                    <a:pt x="49091" y="864289"/>
                    <a:pt x="49278" y="853516"/>
                    <a:pt x="52410" y="843997"/>
                  </a:cubicBezTo>
                  <a:cubicBezTo>
                    <a:pt x="61679" y="816126"/>
                    <a:pt x="81533" y="799968"/>
                    <a:pt x="111032" y="796648"/>
                  </a:cubicBezTo>
                  <a:cubicBezTo>
                    <a:pt x="118485" y="795834"/>
                    <a:pt x="126063" y="796022"/>
                    <a:pt x="133579" y="796022"/>
                  </a:cubicBezTo>
                  <a:cubicBezTo>
                    <a:pt x="697313" y="796022"/>
                    <a:pt x="1260984" y="795959"/>
                    <a:pt x="1824717" y="796147"/>
                  </a:cubicBezTo>
                  <a:cubicBezTo>
                    <a:pt x="1836931" y="796147"/>
                    <a:pt x="1849581" y="796711"/>
                    <a:pt x="1861231" y="799968"/>
                  </a:cubicBezTo>
                  <a:cubicBezTo>
                    <a:pt x="1887222" y="807421"/>
                    <a:pt x="1902442" y="826022"/>
                    <a:pt x="1907327" y="852389"/>
                  </a:cubicBezTo>
                  <a:cubicBezTo>
                    <a:pt x="1909080" y="861721"/>
                    <a:pt x="1909268" y="871491"/>
                    <a:pt x="1909268" y="881011"/>
                  </a:cubicBezTo>
                  <a:cubicBezTo>
                    <a:pt x="1909393" y="967315"/>
                    <a:pt x="1909393" y="1053620"/>
                    <a:pt x="1909268" y="1139924"/>
                  </a:cubicBezTo>
                  <a:cubicBezTo>
                    <a:pt x="1909268" y="1147941"/>
                    <a:pt x="1908329" y="1155957"/>
                    <a:pt x="1907765" y="1165477"/>
                  </a:cubicBezTo>
                  <a:cubicBezTo>
                    <a:pt x="1897494" y="1166041"/>
                    <a:pt x="1888788" y="1166855"/>
                    <a:pt x="1880083" y="1166855"/>
                  </a:cubicBezTo>
                  <a:cubicBezTo>
                    <a:pt x="1786951" y="1166980"/>
                    <a:pt x="1693758" y="1166918"/>
                    <a:pt x="1600627" y="1166980"/>
                  </a:cubicBezTo>
                  <a:cubicBezTo>
                    <a:pt x="1592422" y="1166980"/>
                    <a:pt x="1584093" y="1166855"/>
                    <a:pt x="1576013" y="1167983"/>
                  </a:cubicBezTo>
                  <a:cubicBezTo>
                    <a:pt x="1563988" y="1169673"/>
                    <a:pt x="1556410" y="1178692"/>
                    <a:pt x="1555847" y="1190279"/>
                  </a:cubicBezTo>
                  <a:cubicBezTo>
                    <a:pt x="1555282" y="1201803"/>
                    <a:pt x="1562172" y="1211573"/>
                    <a:pt x="1574197" y="1214141"/>
                  </a:cubicBezTo>
                  <a:cubicBezTo>
                    <a:pt x="1581462" y="1215707"/>
                    <a:pt x="1589166" y="1215456"/>
                    <a:pt x="1596682" y="1215456"/>
                  </a:cubicBezTo>
                  <a:cubicBezTo>
                    <a:pt x="1691190" y="1215519"/>
                    <a:pt x="1785699" y="1215519"/>
                    <a:pt x="1880270" y="1215519"/>
                  </a:cubicBezTo>
                  <a:cubicBezTo>
                    <a:pt x="1888413" y="1215519"/>
                    <a:pt x="1896554" y="1215519"/>
                    <a:pt x="1904070" y="1215519"/>
                  </a:cubicBezTo>
                  <a:cubicBezTo>
                    <a:pt x="1910333" y="1230613"/>
                    <a:pt x="1912274" y="1339652"/>
                    <a:pt x="1907014" y="1374224"/>
                  </a:cubicBezTo>
                  <a:cubicBezTo>
                    <a:pt x="1899686" y="1374537"/>
                    <a:pt x="1891795" y="1375163"/>
                    <a:pt x="1883903" y="1375163"/>
                  </a:cubicBezTo>
                  <a:cubicBezTo>
                    <a:pt x="1788016" y="1375225"/>
                    <a:pt x="1692130" y="1375163"/>
                    <a:pt x="1596243" y="1375225"/>
                  </a:cubicBezTo>
                  <a:cubicBezTo>
                    <a:pt x="1589416" y="1375225"/>
                    <a:pt x="1582402" y="1374975"/>
                    <a:pt x="1575763" y="1376228"/>
                  </a:cubicBezTo>
                  <a:cubicBezTo>
                    <a:pt x="1563863" y="1378482"/>
                    <a:pt x="1556347" y="1387877"/>
                    <a:pt x="1555972" y="1399213"/>
                  </a:cubicBezTo>
                  <a:cubicBezTo>
                    <a:pt x="1555408" y="1410862"/>
                    <a:pt x="1562235" y="1420319"/>
                    <a:pt x="1574510" y="142313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8367131" y="3342320"/>
              <a:ext cx="356623" cy="682226"/>
            </a:xfrm>
            <a:custGeom>
              <a:avLst/>
              <a:gdLst>
                <a:gd name="connsiteX0" fmla="*/ 147643 w 356623"/>
                <a:gd name="connsiteY0" fmla="*/ 3256 h 682226"/>
                <a:gd name="connsiteX1" fmla="*/ 7227 w 356623"/>
                <a:gd name="connsiteY1" fmla="*/ 131836 h 682226"/>
                <a:gd name="connsiteX2" fmla="*/ 64470 w 356623"/>
                <a:gd name="connsiteY2" fmla="*/ 314841 h 682226"/>
                <a:gd name="connsiteX3" fmla="*/ 76120 w 356623"/>
                <a:gd name="connsiteY3" fmla="*/ 341209 h 682226"/>
                <a:gd name="connsiteX4" fmla="*/ 75995 w 356623"/>
                <a:gd name="connsiteY4" fmla="*/ 458264 h 682226"/>
                <a:gd name="connsiteX5" fmla="*/ 75995 w 356623"/>
                <a:gd name="connsiteY5" fmla="*/ 567116 h 682226"/>
                <a:gd name="connsiteX6" fmla="*/ 75995 w 356623"/>
                <a:gd name="connsiteY6" fmla="*/ 569182 h 682226"/>
                <a:gd name="connsiteX7" fmla="*/ 78312 w 356623"/>
                <a:gd name="connsiteY7" fmla="*/ 597741 h 682226"/>
                <a:gd name="connsiteX8" fmla="*/ 175076 w 356623"/>
                <a:gd name="connsiteY8" fmla="*/ 682167 h 682226"/>
                <a:gd name="connsiteX9" fmla="*/ 278039 w 356623"/>
                <a:gd name="connsiteY9" fmla="*/ 602752 h 682226"/>
                <a:gd name="connsiteX10" fmla="*/ 281108 w 356623"/>
                <a:gd name="connsiteY10" fmla="*/ 570184 h 682226"/>
                <a:gd name="connsiteX11" fmla="*/ 281108 w 356623"/>
                <a:gd name="connsiteY11" fmla="*/ 340144 h 682226"/>
                <a:gd name="connsiteX12" fmla="*/ 291943 w 356623"/>
                <a:gd name="connsiteY12" fmla="*/ 315593 h 682226"/>
                <a:gd name="connsiteX13" fmla="*/ 356452 w 356623"/>
                <a:gd name="connsiteY13" fmla="*/ 169289 h 682226"/>
                <a:gd name="connsiteX14" fmla="*/ 147643 w 356623"/>
                <a:gd name="connsiteY14" fmla="*/ 3256 h 682226"/>
                <a:gd name="connsiteX15" fmla="*/ 253927 w 356623"/>
                <a:gd name="connsiteY15" fmla="*/ 284528 h 682226"/>
                <a:gd name="connsiteX16" fmla="*/ 243530 w 356623"/>
                <a:gd name="connsiteY16" fmla="*/ 291042 h 682226"/>
                <a:gd name="connsiteX17" fmla="*/ 232319 w 356623"/>
                <a:gd name="connsiteY17" fmla="*/ 310895 h 682226"/>
                <a:gd name="connsiteX18" fmla="*/ 232445 w 356623"/>
                <a:gd name="connsiteY18" fmla="*/ 374528 h 682226"/>
                <a:gd name="connsiteX19" fmla="*/ 232445 w 356623"/>
                <a:gd name="connsiteY19" fmla="*/ 559287 h 682226"/>
                <a:gd name="connsiteX20" fmla="*/ 232319 w 356623"/>
                <a:gd name="connsiteY20" fmla="*/ 577762 h 682226"/>
                <a:gd name="connsiteX21" fmla="*/ 177769 w 356623"/>
                <a:gd name="connsiteY21" fmla="*/ 634318 h 682226"/>
                <a:gd name="connsiteX22" fmla="*/ 125159 w 356623"/>
                <a:gd name="connsiteY22" fmla="*/ 577888 h 682226"/>
                <a:gd name="connsiteX23" fmla="*/ 125034 w 356623"/>
                <a:gd name="connsiteY23" fmla="*/ 477304 h 682226"/>
                <a:gd name="connsiteX24" fmla="*/ 125034 w 356623"/>
                <a:gd name="connsiteY24" fmla="*/ 446490 h 682226"/>
                <a:gd name="connsiteX25" fmla="*/ 125284 w 356623"/>
                <a:gd name="connsiteY25" fmla="*/ 315092 h 682226"/>
                <a:gd name="connsiteX26" fmla="*/ 110754 w 356623"/>
                <a:gd name="connsiteY26" fmla="*/ 288725 h 682226"/>
                <a:gd name="connsiteX27" fmla="*/ 52320 w 356623"/>
                <a:gd name="connsiteY27" fmla="*/ 147180 h 682226"/>
                <a:gd name="connsiteX28" fmla="*/ 168437 w 356623"/>
                <a:gd name="connsiteY28" fmla="*/ 49102 h 682226"/>
                <a:gd name="connsiteX29" fmla="*/ 300649 w 356623"/>
                <a:gd name="connsiteY29" fmla="*/ 133339 h 682226"/>
                <a:gd name="connsiteX30" fmla="*/ 253927 w 356623"/>
                <a:gd name="connsiteY30" fmla="*/ 284528 h 68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6623" h="682226">
                  <a:moveTo>
                    <a:pt x="147643" y="3256"/>
                  </a:moveTo>
                  <a:cubicBezTo>
                    <a:pt x="75744" y="17724"/>
                    <a:pt x="26579" y="60688"/>
                    <a:pt x="7227" y="131836"/>
                  </a:cubicBezTo>
                  <a:cubicBezTo>
                    <a:pt x="-12314" y="203673"/>
                    <a:pt x="8103" y="265739"/>
                    <a:pt x="64470" y="314841"/>
                  </a:cubicBezTo>
                  <a:cubicBezTo>
                    <a:pt x="73302" y="322545"/>
                    <a:pt x="76245" y="330248"/>
                    <a:pt x="76120" y="341209"/>
                  </a:cubicBezTo>
                  <a:cubicBezTo>
                    <a:pt x="75744" y="380227"/>
                    <a:pt x="75995" y="419246"/>
                    <a:pt x="75995" y="458264"/>
                  </a:cubicBezTo>
                  <a:cubicBezTo>
                    <a:pt x="75995" y="494527"/>
                    <a:pt x="75995" y="530853"/>
                    <a:pt x="75995" y="567116"/>
                  </a:cubicBezTo>
                  <a:cubicBezTo>
                    <a:pt x="75995" y="567804"/>
                    <a:pt x="75932" y="568493"/>
                    <a:pt x="75995" y="569182"/>
                  </a:cubicBezTo>
                  <a:cubicBezTo>
                    <a:pt x="76746" y="578702"/>
                    <a:pt x="76746" y="588347"/>
                    <a:pt x="78312" y="597741"/>
                  </a:cubicBezTo>
                  <a:cubicBezTo>
                    <a:pt x="86454" y="646593"/>
                    <a:pt x="125598" y="680539"/>
                    <a:pt x="175076" y="682167"/>
                  </a:cubicBezTo>
                  <a:cubicBezTo>
                    <a:pt x="225555" y="683796"/>
                    <a:pt x="267392" y="651791"/>
                    <a:pt x="278039" y="602752"/>
                  </a:cubicBezTo>
                  <a:cubicBezTo>
                    <a:pt x="280357" y="592168"/>
                    <a:pt x="281108" y="581082"/>
                    <a:pt x="281108" y="570184"/>
                  </a:cubicBezTo>
                  <a:cubicBezTo>
                    <a:pt x="281359" y="493525"/>
                    <a:pt x="281359" y="416866"/>
                    <a:pt x="281108" y="340144"/>
                  </a:cubicBezTo>
                  <a:cubicBezTo>
                    <a:pt x="281046" y="329873"/>
                    <a:pt x="283488" y="322607"/>
                    <a:pt x="291943" y="315593"/>
                  </a:cubicBezTo>
                  <a:cubicBezTo>
                    <a:pt x="337663" y="277702"/>
                    <a:pt x="358769" y="228662"/>
                    <a:pt x="356452" y="169289"/>
                  </a:cubicBezTo>
                  <a:cubicBezTo>
                    <a:pt x="352256" y="64008"/>
                    <a:pt x="250858" y="-17537"/>
                    <a:pt x="147643" y="3256"/>
                  </a:cubicBezTo>
                  <a:close/>
                  <a:moveTo>
                    <a:pt x="253927" y="284528"/>
                  </a:moveTo>
                  <a:cubicBezTo>
                    <a:pt x="250545" y="286846"/>
                    <a:pt x="247163" y="289288"/>
                    <a:pt x="243530" y="291042"/>
                  </a:cubicBezTo>
                  <a:cubicBezTo>
                    <a:pt x="235013" y="295050"/>
                    <a:pt x="232131" y="301626"/>
                    <a:pt x="232319" y="310895"/>
                  </a:cubicBezTo>
                  <a:cubicBezTo>
                    <a:pt x="232758" y="332127"/>
                    <a:pt x="232445" y="353296"/>
                    <a:pt x="232445" y="374528"/>
                  </a:cubicBezTo>
                  <a:cubicBezTo>
                    <a:pt x="232445" y="436093"/>
                    <a:pt x="232445" y="497721"/>
                    <a:pt x="232445" y="559287"/>
                  </a:cubicBezTo>
                  <a:cubicBezTo>
                    <a:pt x="232445" y="565424"/>
                    <a:pt x="232570" y="571625"/>
                    <a:pt x="232319" y="577762"/>
                  </a:cubicBezTo>
                  <a:cubicBezTo>
                    <a:pt x="231067" y="612209"/>
                    <a:pt x="209271" y="634819"/>
                    <a:pt x="177769" y="634318"/>
                  </a:cubicBezTo>
                  <a:cubicBezTo>
                    <a:pt x="147330" y="633816"/>
                    <a:pt x="125660" y="611082"/>
                    <a:pt x="125159" y="577888"/>
                  </a:cubicBezTo>
                  <a:cubicBezTo>
                    <a:pt x="124658" y="544381"/>
                    <a:pt x="125034" y="510811"/>
                    <a:pt x="125034" y="477304"/>
                  </a:cubicBezTo>
                  <a:cubicBezTo>
                    <a:pt x="125034" y="467032"/>
                    <a:pt x="125034" y="456761"/>
                    <a:pt x="125034" y="446490"/>
                  </a:cubicBezTo>
                  <a:cubicBezTo>
                    <a:pt x="125034" y="402711"/>
                    <a:pt x="124658" y="358870"/>
                    <a:pt x="125284" y="315092"/>
                  </a:cubicBezTo>
                  <a:cubicBezTo>
                    <a:pt x="125472" y="302691"/>
                    <a:pt x="121464" y="295426"/>
                    <a:pt x="110754" y="288725"/>
                  </a:cubicBezTo>
                  <a:cubicBezTo>
                    <a:pt x="60776" y="257221"/>
                    <a:pt x="38855" y="202858"/>
                    <a:pt x="52320" y="147180"/>
                  </a:cubicBezTo>
                  <a:cubicBezTo>
                    <a:pt x="65160" y="94320"/>
                    <a:pt x="112070" y="53611"/>
                    <a:pt x="168437" y="49102"/>
                  </a:cubicBezTo>
                  <a:cubicBezTo>
                    <a:pt x="226182" y="44530"/>
                    <a:pt x="278666" y="76471"/>
                    <a:pt x="300649" y="133339"/>
                  </a:cubicBezTo>
                  <a:cubicBezTo>
                    <a:pt x="321755" y="188141"/>
                    <a:pt x="301713" y="251710"/>
                    <a:pt x="253927" y="28452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302981" y="3013046"/>
            <a:ext cx="2270124" cy="2341639"/>
            <a:chOff x="1633813" y="4049732"/>
            <a:chExt cx="2270124" cy="2341639"/>
          </a:xfrm>
        </p:grpSpPr>
        <p:sp>
          <p:nvSpPr>
            <p:cNvPr id="34" name="矩形 33"/>
            <p:cNvSpPr/>
            <p:nvPr>
              <p:custDataLst>
                <p:tags r:id="rId4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48872" y="4662243"/>
              <a:ext cx="2040005" cy="1729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72534" y="3013046"/>
            <a:ext cx="2270124" cy="2341639"/>
            <a:chOff x="1633813" y="4049732"/>
            <a:chExt cx="2270124" cy="2341639"/>
          </a:xfrm>
        </p:grpSpPr>
        <p:sp>
          <p:nvSpPr>
            <p:cNvPr id="38" name="矩形 37"/>
            <p:cNvSpPr/>
            <p:nvPr>
              <p:custDataLst>
                <p:tags r:id="rId5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748872" y="4662243"/>
              <a:ext cx="2040005" cy="1729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242087" y="3013046"/>
            <a:ext cx="2270124" cy="2341639"/>
            <a:chOff x="1633813" y="4049732"/>
            <a:chExt cx="2270124" cy="2341639"/>
          </a:xfrm>
        </p:grpSpPr>
        <p:sp>
          <p:nvSpPr>
            <p:cNvPr id="44" name="矩形 43"/>
            <p:cNvSpPr/>
            <p:nvPr>
              <p:custDataLst>
                <p:tags r:id="rId6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748872" y="4662243"/>
              <a:ext cx="2040005" cy="1729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711640" y="3013046"/>
            <a:ext cx="2270124" cy="2341639"/>
            <a:chOff x="1633813" y="4049732"/>
            <a:chExt cx="2270124" cy="2341639"/>
          </a:xfrm>
        </p:grpSpPr>
        <p:sp>
          <p:nvSpPr>
            <p:cNvPr id="48" name="矩形 47"/>
            <p:cNvSpPr/>
            <p:nvPr>
              <p:custDataLst>
                <p:tags r:id="rId7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702659" y="4399566"/>
              <a:ext cx="213243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800" dirty="0">
                  <a:sym typeface="+mn-lt"/>
                </a:rPr>
                <a:t>DAILY REPORT</a:t>
              </a:r>
              <a:r>
                <a:rPr lang="en-US" altLang="zh-CN" sz="800" dirty="0">
                  <a:sym typeface="+mn-lt"/>
                </a:rPr>
                <a:t> </a:t>
              </a:r>
              <a:r>
                <a:rPr lang="zh-CN" altLang="en-US" sz="800" dirty="0">
                  <a:sym typeface="+mn-lt"/>
                </a:rPr>
                <a:t>INTRODUCTION</a:t>
              </a:r>
              <a:endParaRPr lang="zh-CN" altLang="en-US" sz="800" dirty="0"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748872" y="4662243"/>
              <a:ext cx="2040005" cy="1729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bep4fux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2844</Words>
  <Application>WPS 演示</Application>
  <PresentationFormat>宽屏</PresentationFormat>
  <Paragraphs>238</Paragraphs>
  <Slides>10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汉仪雅酷黑 45W</vt:lpstr>
      <vt:lpstr>黑体</vt:lpstr>
      <vt:lpstr>汉仪雅酷黑 75W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阿斌哥</cp:lastModifiedBy>
  <cp:revision>17</cp:revision>
  <dcterms:created xsi:type="dcterms:W3CDTF">2026-01-21T00:16:28Z</dcterms:created>
  <dcterms:modified xsi:type="dcterms:W3CDTF">2026-01-21T00:16:34Z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KSOTemplateUUID">
    <vt:lpwstr>v1.0_mb_X+tsPeWAtlhQsxKPtMphiQ==</vt:lpwstr>
  </property>
  <property fmtid="{D5CDD505-2E9C-101B-9397-08002B2CF9AE}" pid="4" name="ICV">
    <vt:lpwstr>8CA794B434F3471AA1A1E1E09D6D897B_12</vt:lpwstr>
  </property>
</Properties>
</file>